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2" r:id="rId1"/>
  </p:sldMasterIdLst>
  <p:sldIdLst>
    <p:sldId id="256" r:id="rId2"/>
    <p:sldId id="257" r:id="rId3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C4AAED0-8E90-B12D-F308-C988090A3820}" v="9" dt="2025-05-25T09:35:07.251"/>
    <p1510:client id="{7D99BFBD-8695-316A-8C59-8421900721E7}" v="48" dt="2025-05-26T07:46:35.948"/>
    <p1510:client id="{988855B5-25B1-102C-3C83-E7F321018D0B}" v="1392" dt="2025-05-25T09:18:33.499"/>
    <p1510:client id="{BB25F376-6013-048F-A158-DDF5342AE866}" v="19" dt="2025-05-25T17:05:50.54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308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3">
  <dgm:title val=""/>
  <dgm:desc val=""/>
  <dgm:catLst>
    <dgm:cat type="accent3" pri="11300"/>
  </dgm:catLst>
  <dgm:styleLbl name="node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shade val="80000"/>
      </a:schemeClr>
      <a:schemeClr val="accent3">
        <a:tint val="7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/>
    <dgm:txEffectClrLst/>
  </dgm:styleLbl>
  <dgm:styleLbl name="ln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9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8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31B5048-31C4-4DE7-AB2B-EEBFE61268B8}" type="doc">
      <dgm:prSet loTypeId="urn:microsoft.com/office/officeart/2005/8/layout/cycle6" loCatId="cycle" qsTypeId="urn:microsoft.com/office/officeart/2005/8/quickstyle/simple3" qsCatId="simple" csTypeId="urn:microsoft.com/office/officeart/2005/8/colors/accent3_3" csCatId="accent3" phldr="1"/>
      <dgm:spPr/>
      <dgm:t>
        <a:bodyPr/>
        <a:lstStyle/>
        <a:p>
          <a:endParaRPr lang="da-DK"/>
        </a:p>
      </dgm:t>
    </dgm:pt>
    <dgm:pt modelId="{5D9DB2E6-2ECD-44E5-AC6A-798FF9B0AE1C}">
      <dgm:prSet phldrT="[Tekst]" phldr="0"/>
      <dgm:spPr/>
      <dgm:t>
        <a:bodyPr/>
        <a:lstStyle/>
        <a:p>
          <a:pPr rtl="0"/>
          <a:r>
            <a:rPr lang="da-DK" dirty="0">
              <a:latin typeface="Modern Love"/>
            </a:rPr>
            <a:t>Samarbejde på tværs.</a:t>
          </a:r>
          <a:endParaRPr lang="da-DK" dirty="0"/>
        </a:p>
      </dgm:t>
    </dgm:pt>
    <dgm:pt modelId="{D9C6E01B-6127-4AE3-8E53-B14506E230A7}" type="parTrans" cxnId="{B596F1DA-D268-4FAF-A106-11729D7774BC}">
      <dgm:prSet/>
      <dgm:spPr/>
      <dgm:t>
        <a:bodyPr/>
        <a:lstStyle/>
        <a:p>
          <a:endParaRPr lang="da-DK"/>
        </a:p>
      </dgm:t>
    </dgm:pt>
    <dgm:pt modelId="{C83DF333-33B1-48B0-A396-A06DDE994023}" type="sibTrans" cxnId="{B596F1DA-D268-4FAF-A106-11729D7774BC}">
      <dgm:prSet/>
      <dgm:spPr/>
      <dgm:t>
        <a:bodyPr/>
        <a:lstStyle/>
        <a:p>
          <a:endParaRPr lang="da-DK"/>
        </a:p>
      </dgm:t>
    </dgm:pt>
    <dgm:pt modelId="{2C7B5FB1-5678-496F-9BD2-3D270788728F}">
      <dgm:prSet phldrT="[Tekst]" phldr="0"/>
      <dgm:spPr/>
      <dgm:t>
        <a:bodyPr/>
        <a:lstStyle/>
        <a:p>
          <a:pPr rtl="0"/>
          <a:r>
            <a:rPr lang="da-DK" dirty="0">
              <a:latin typeface="Modern Love"/>
            </a:rPr>
            <a:t>Borgernes ønsker og madglæde.</a:t>
          </a:r>
          <a:endParaRPr lang="da-DK" dirty="0"/>
        </a:p>
      </dgm:t>
    </dgm:pt>
    <dgm:pt modelId="{540BC9CD-1C00-4E62-BB42-F92F287234ED}" type="parTrans" cxnId="{459FB5D3-24F1-42F7-AFDB-D9A25AF602AF}">
      <dgm:prSet/>
      <dgm:spPr/>
      <dgm:t>
        <a:bodyPr/>
        <a:lstStyle/>
        <a:p>
          <a:endParaRPr lang="da-DK"/>
        </a:p>
      </dgm:t>
    </dgm:pt>
    <dgm:pt modelId="{8D861581-6112-4F2E-B88E-96B503298147}" type="sibTrans" cxnId="{459FB5D3-24F1-42F7-AFDB-D9A25AF602AF}">
      <dgm:prSet/>
      <dgm:spPr/>
      <dgm:t>
        <a:bodyPr/>
        <a:lstStyle/>
        <a:p>
          <a:endParaRPr lang="da-DK"/>
        </a:p>
      </dgm:t>
    </dgm:pt>
    <dgm:pt modelId="{20CD7082-C903-4999-82EB-93E061A1949D}">
      <dgm:prSet phldrT="[Tekst]" phldr="0"/>
      <dgm:spPr/>
      <dgm:t>
        <a:bodyPr/>
        <a:lstStyle/>
        <a:p>
          <a:pPr rtl="0"/>
          <a:r>
            <a:rPr lang="da-DK" dirty="0">
              <a:latin typeface="Modern Love"/>
            </a:rPr>
            <a:t>Sund og varieret kost.</a:t>
          </a:r>
          <a:endParaRPr lang="da-DK" dirty="0"/>
        </a:p>
      </dgm:t>
    </dgm:pt>
    <dgm:pt modelId="{9266660E-610B-4C62-8756-7A14E06F218A}" type="parTrans" cxnId="{AF0F1E4D-8674-40D2-BDFC-475DC16C8200}">
      <dgm:prSet/>
      <dgm:spPr/>
      <dgm:t>
        <a:bodyPr/>
        <a:lstStyle/>
        <a:p>
          <a:endParaRPr lang="da-DK"/>
        </a:p>
      </dgm:t>
    </dgm:pt>
    <dgm:pt modelId="{79082482-F3B2-42D7-B81C-4FCF2526FDBE}" type="sibTrans" cxnId="{AF0F1E4D-8674-40D2-BDFC-475DC16C8200}">
      <dgm:prSet/>
      <dgm:spPr/>
      <dgm:t>
        <a:bodyPr/>
        <a:lstStyle/>
        <a:p>
          <a:endParaRPr lang="da-DK"/>
        </a:p>
      </dgm:t>
    </dgm:pt>
    <dgm:pt modelId="{0E45B901-7B20-44C9-BB52-69E3BF6399B9}">
      <dgm:prSet phldrT="[Tekst]" phldr="0"/>
      <dgm:spPr/>
      <dgm:t>
        <a:bodyPr/>
        <a:lstStyle/>
        <a:p>
          <a:pPr rtl="0"/>
          <a:r>
            <a:rPr lang="da-DK" dirty="0">
              <a:latin typeface="Modern Love"/>
            </a:rPr>
            <a:t>Rundvisning i køkkenet.</a:t>
          </a:r>
          <a:endParaRPr lang="da-DK" dirty="0"/>
        </a:p>
      </dgm:t>
    </dgm:pt>
    <dgm:pt modelId="{3889A6A3-7F72-4650-B794-5973422FBC79}" type="parTrans" cxnId="{307C8688-3BDD-4F31-9760-E4E84CEFD2C5}">
      <dgm:prSet/>
      <dgm:spPr/>
      <dgm:t>
        <a:bodyPr/>
        <a:lstStyle/>
        <a:p>
          <a:endParaRPr lang="da-DK"/>
        </a:p>
      </dgm:t>
    </dgm:pt>
    <dgm:pt modelId="{1A32B3C5-A4A9-44BA-96E9-A895E748A580}" type="sibTrans" cxnId="{307C8688-3BDD-4F31-9760-E4E84CEFD2C5}">
      <dgm:prSet/>
      <dgm:spPr/>
      <dgm:t>
        <a:bodyPr/>
        <a:lstStyle/>
        <a:p>
          <a:endParaRPr lang="da-DK"/>
        </a:p>
      </dgm:t>
    </dgm:pt>
    <dgm:pt modelId="{18A8378D-CC79-4C40-8630-C2D4F58E8CC8}">
      <dgm:prSet phldrT="[Tekst]" phldr="0"/>
      <dgm:spPr/>
      <dgm:t>
        <a:bodyPr/>
        <a:lstStyle/>
        <a:p>
          <a:pPr rtl="0"/>
          <a:r>
            <a:rPr lang="da-DK" dirty="0">
              <a:latin typeface="Modern Love"/>
            </a:rPr>
            <a:t>Faste møde i kantinen.</a:t>
          </a:r>
          <a:endParaRPr lang="da-DK" dirty="0"/>
        </a:p>
      </dgm:t>
    </dgm:pt>
    <dgm:pt modelId="{26D3FA69-6767-417C-BECF-927022D9C763}" type="parTrans" cxnId="{6157D68C-C653-4750-9585-C87A3FBDFB94}">
      <dgm:prSet/>
      <dgm:spPr/>
      <dgm:t>
        <a:bodyPr/>
        <a:lstStyle/>
        <a:p>
          <a:endParaRPr lang="da-DK"/>
        </a:p>
      </dgm:t>
    </dgm:pt>
    <dgm:pt modelId="{D7222C8D-D031-42DE-91B5-42BDF83A7C45}" type="sibTrans" cxnId="{6157D68C-C653-4750-9585-C87A3FBDFB94}">
      <dgm:prSet/>
      <dgm:spPr/>
      <dgm:t>
        <a:bodyPr/>
        <a:lstStyle/>
        <a:p>
          <a:endParaRPr lang="da-DK"/>
        </a:p>
      </dgm:t>
    </dgm:pt>
    <dgm:pt modelId="{61563EF7-7686-474B-B306-13A9FF21D8E3}">
      <dgm:prSet phldr="0"/>
      <dgm:spPr/>
      <dgm:t>
        <a:bodyPr/>
        <a:lstStyle/>
        <a:p>
          <a:pPr rtl="0"/>
          <a:r>
            <a:rPr lang="da-DK" dirty="0">
              <a:latin typeface="Modern Love"/>
            </a:rPr>
            <a:t>Egenkontrol - hjælp til.</a:t>
          </a:r>
        </a:p>
      </dgm:t>
    </dgm:pt>
    <dgm:pt modelId="{4AB16587-9032-45B9-91A3-4F41F511FA0B}" type="parTrans" cxnId="{C3DCCDE2-2836-4734-A131-0A35748DA451}">
      <dgm:prSet/>
      <dgm:spPr/>
    </dgm:pt>
    <dgm:pt modelId="{2B670292-D8E7-4B07-90E1-912F63719AE6}" type="sibTrans" cxnId="{C3DCCDE2-2836-4734-A131-0A35748DA451}">
      <dgm:prSet/>
      <dgm:spPr/>
    </dgm:pt>
    <dgm:pt modelId="{097B9473-9756-48C8-AAF7-9B0E6DAA498C}" type="pres">
      <dgm:prSet presAssocID="{131B5048-31C4-4DE7-AB2B-EEBFE61268B8}" presName="cycle" presStyleCnt="0">
        <dgm:presLayoutVars>
          <dgm:dir/>
          <dgm:resizeHandles val="exact"/>
        </dgm:presLayoutVars>
      </dgm:prSet>
      <dgm:spPr/>
    </dgm:pt>
    <dgm:pt modelId="{C2E679EE-8ED3-4711-AC13-8D52C87891A7}" type="pres">
      <dgm:prSet presAssocID="{5D9DB2E6-2ECD-44E5-AC6A-798FF9B0AE1C}" presName="node" presStyleLbl="node1" presStyleIdx="0" presStyleCnt="6">
        <dgm:presLayoutVars>
          <dgm:bulletEnabled val="1"/>
        </dgm:presLayoutVars>
      </dgm:prSet>
      <dgm:spPr/>
    </dgm:pt>
    <dgm:pt modelId="{612AF4B0-31EA-4425-B7C7-6199EB628F7F}" type="pres">
      <dgm:prSet presAssocID="{5D9DB2E6-2ECD-44E5-AC6A-798FF9B0AE1C}" presName="spNode" presStyleCnt="0"/>
      <dgm:spPr/>
    </dgm:pt>
    <dgm:pt modelId="{90AAD1EB-4F33-4634-9C2F-E4EC3AD22C37}" type="pres">
      <dgm:prSet presAssocID="{C83DF333-33B1-48B0-A396-A06DDE994023}" presName="sibTrans" presStyleLbl="sibTrans1D1" presStyleIdx="0" presStyleCnt="6"/>
      <dgm:spPr/>
    </dgm:pt>
    <dgm:pt modelId="{B643312A-7167-4850-8FA2-257FA12651CC}" type="pres">
      <dgm:prSet presAssocID="{2C7B5FB1-5678-496F-9BD2-3D270788728F}" presName="node" presStyleLbl="node1" presStyleIdx="1" presStyleCnt="6">
        <dgm:presLayoutVars>
          <dgm:bulletEnabled val="1"/>
        </dgm:presLayoutVars>
      </dgm:prSet>
      <dgm:spPr/>
    </dgm:pt>
    <dgm:pt modelId="{05E9EF31-B5E6-40C7-A739-720437AB2F7F}" type="pres">
      <dgm:prSet presAssocID="{2C7B5FB1-5678-496F-9BD2-3D270788728F}" presName="spNode" presStyleCnt="0"/>
      <dgm:spPr/>
    </dgm:pt>
    <dgm:pt modelId="{6EABA830-F5EB-4E39-B3DB-48B429A9D7CA}" type="pres">
      <dgm:prSet presAssocID="{8D861581-6112-4F2E-B88E-96B503298147}" presName="sibTrans" presStyleLbl="sibTrans1D1" presStyleIdx="1" presStyleCnt="6"/>
      <dgm:spPr/>
    </dgm:pt>
    <dgm:pt modelId="{8C554C31-2173-43CB-83F9-63CAB79F188A}" type="pres">
      <dgm:prSet presAssocID="{20CD7082-C903-4999-82EB-93E061A1949D}" presName="node" presStyleLbl="node1" presStyleIdx="2" presStyleCnt="6">
        <dgm:presLayoutVars>
          <dgm:bulletEnabled val="1"/>
        </dgm:presLayoutVars>
      </dgm:prSet>
      <dgm:spPr/>
    </dgm:pt>
    <dgm:pt modelId="{BAAB14C5-8DD1-4B6F-B37F-CC7F644E283D}" type="pres">
      <dgm:prSet presAssocID="{20CD7082-C903-4999-82EB-93E061A1949D}" presName="spNode" presStyleCnt="0"/>
      <dgm:spPr/>
    </dgm:pt>
    <dgm:pt modelId="{43847E17-D3D1-44C5-A393-7C81F55FBDBD}" type="pres">
      <dgm:prSet presAssocID="{79082482-F3B2-42D7-B81C-4FCF2526FDBE}" presName="sibTrans" presStyleLbl="sibTrans1D1" presStyleIdx="2" presStyleCnt="6"/>
      <dgm:spPr/>
    </dgm:pt>
    <dgm:pt modelId="{83C1E270-DDCB-4BCA-B63D-1674246C6564}" type="pres">
      <dgm:prSet presAssocID="{0E45B901-7B20-44C9-BB52-69E3BF6399B9}" presName="node" presStyleLbl="node1" presStyleIdx="3" presStyleCnt="6">
        <dgm:presLayoutVars>
          <dgm:bulletEnabled val="1"/>
        </dgm:presLayoutVars>
      </dgm:prSet>
      <dgm:spPr/>
    </dgm:pt>
    <dgm:pt modelId="{6510B3FA-B6F1-4915-910A-977CE6BB5E81}" type="pres">
      <dgm:prSet presAssocID="{0E45B901-7B20-44C9-BB52-69E3BF6399B9}" presName="spNode" presStyleCnt="0"/>
      <dgm:spPr/>
    </dgm:pt>
    <dgm:pt modelId="{D208EC49-58B1-449F-BAFB-5A6E4E15F353}" type="pres">
      <dgm:prSet presAssocID="{1A32B3C5-A4A9-44BA-96E9-A895E748A580}" presName="sibTrans" presStyleLbl="sibTrans1D1" presStyleIdx="3" presStyleCnt="6"/>
      <dgm:spPr/>
    </dgm:pt>
    <dgm:pt modelId="{929F4F6D-CA7E-4AD8-9B69-B77C7E998F7A}" type="pres">
      <dgm:prSet presAssocID="{18A8378D-CC79-4C40-8630-C2D4F58E8CC8}" presName="node" presStyleLbl="node1" presStyleIdx="4" presStyleCnt="6">
        <dgm:presLayoutVars>
          <dgm:bulletEnabled val="1"/>
        </dgm:presLayoutVars>
      </dgm:prSet>
      <dgm:spPr/>
    </dgm:pt>
    <dgm:pt modelId="{B309D652-1156-4581-B7DB-50CB24ED1FBF}" type="pres">
      <dgm:prSet presAssocID="{18A8378D-CC79-4C40-8630-C2D4F58E8CC8}" presName="spNode" presStyleCnt="0"/>
      <dgm:spPr/>
    </dgm:pt>
    <dgm:pt modelId="{3ADFBBFE-0820-4DEE-8762-DA9CEA149A29}" type="pres">
      <dgm:prSet presAssocID="{D7222C8D-D031-42DE-91B5-42BDF83A7C45}" presName="sibTrans" presStyleLbl="sibTrans1D1" presStyleIdx="4" presStyleCnt="6"/>
      <dgm:spPr/>
    </dgm:pt>
    <dgm:pt modelId="{EFBC3A0C-4B50-46E7-89F3-E1A3CF9D5FA2}" type="pres">
      <dgm:prSet presAssocID="{61563EF7-7686-474B-B306-13A9FF21D8E3}" presName="node" presStyleLbl="node1" presStyleIdx="5" presStyleCnt="6">
        <dgm:presLayoutVars>
          <dgm:bulletEnabled val="1"/>
        </dgm:presLayoutVars>
      </dgm:prSet>
      <dgm:spPr/>
    </dgm:pt>
    <dgm:pt modelId="{4F0AC2F9-AA4F-4E4D-ABBD-2B19FDD313F7}" type="pres">
      <dgm:prSet presAssocID="{61563EF7-7686-474B-B306-13A9FF21D8E3}" presName="spNode" presStyleCnt="0"/>
      <dgm:spPr/>
    </dgm:pt>
    <dgm:pt modelId="{EF9465DD-0028-4E8E-8273-4AED8F7088E6}" type="pres">
      <dgm:prSet presAssocID="{2B670292-D8E7-4B07-90E1-912F63719AE6}" presName="sibTrans" presStyleLbl="sibTrans1D1" presStyleIdx="5" presStyleCnt="6"/>
      <dgm:spPr/>
    </dgm:pt>
  </dgm:ptLst>
  <dgm:cxnLst>
    <dgm:cxn modelId="{F734FC03-92FA-4DF7-9B89-F426187506D1}" type="presOf" srcId="{C83DF333-33B1-48B0-A396-A06DDE994023}" destId="{90AAD1EB-4F33-4634-9C2F-E4EC3AD22C37}" srcOrd="0" destOrd="0" presId="urn:microsoft.com/office/officeart/2005/8/layout/cycle6"/>
    <dgm:cxn modelId="{E475512B-389D-49E9-9CB7-A3B9432218AB}" type="presOf" srcId="{5D9DB2E6-2ECD-44E5-AC6A-798FF9B0AE1C}" destId="{C2E679EE-8ED3-4711-AC13-8D52C87891A7}" srcOrd="0" destOrd="0" presId="urn:microsoft.com/office/officeart/2005/8/layout/cycle6"/>
    <dgm:cxn modelId="{982C9E39-045F-44DC-9489-306219F6F6B6}" type="presOf" srcId="{61563EF7-7686-474B-B306-13A9FF21D8E3}" destId="{EFBC3A0C-4B50-46E7-89F3-E1A3CF9D5FA2}" srcOrd="0" destOrd="0" presId="urn:microsoft.com/office/officeart/2005/8/layout/cycle6"/>
    <dgm:cxn modelId="{1692585F-B0A3-4C95-9071-0B65A57579B0}" type="presOf" srcId="{0E45B901-7B20-44C9-BB52-69E3BF6399B9}" destId="{83C1E270-DDCB-4BCA-B63D-1674246C6564}" srcOrd="0" destOrd="0" presId="urn:microsoft.com/office/officeart/2005/8/layout/cycle6"/>
    <dgm:cxn modelId="{AF0F1E4D-8674-40D2-BDFC-475DC16C8200}" srcId="{131B5048-31C4-4DE7-AB2B-EEBFE61268B8}" destId="{20CD7082-C903-4999-82EB-93E061A1949D}" srcOrd="2" destOrd="0" parTransId="{9266660E-610B-4C62-8756-7A14E06F218A}" sibTransId="{79082482-F3B2-42D7-B81C-4FCF2526FDBE}"/>
    <dgm:cxn modelId="{66547176-FA4F-4AE1-8B50-4B18D5939F11}" type="presOf" srcId="{2C7B5FB1-5678-496F-9BD2-3D270788728F}" destId="{B643312A-7167-4850-8FA2-257FA12651CC}" srcOrd="0" destOrd="0" presId="urn:microsoft.com/office/officeart/2005/8/layout/cycle6"/>
    <dgm:cxn modelId="{2B74C186-5696-4A53-8948-59202831C024}" type="presOf" srcId="{131B5048-31C4-4DE7-AB2B-EEBFE61268B8}" destId="{097B9473-9756-48C8-AAF7-9B0E6DAA498C}" srcOrd="0" destOrd="0" presId="urn:microsoft.com/office/officeart/2005/8/layout/cycle6"/>
    <dgm:cxn modelId="{307C8688-3BDD-4F31-9760-E4E84CEFD2C5}" srcId="{131B5048-31C4-4DE7-AB2B-EEBFE61268B8}" destId="{0E45B901-7B20-44C9-BB52-69E3BF6399B9}" srcOrd="3" destOrd="0" parTransId="{3889A6A3-7F72-4650-B794-5973422FBC79}" sibTransId="{1A32B3C5-A4A9-44BA-96E9-A895E748A580}"/>
    <dgm:cxn modelId="{6157D68C-C653-4750-9585-C87A3FBDFB94}" srcId="{131B5048-31C4-4DE7-AB2B-EEBFE61268B8}" destId="{18A8378D-CC79-4C40-8630-C2D4F58E8CC8}" srcOrd="4" destOrd="0" parTransId="{26D3FA69-6767-417C-BECF-927022D9C763}" sibTransId="{D7222C8D-D031-42DE-91B5-42BDF83A7C45}"/>
    <dgm:cxn modelId="{5DCB5BA3-1DC7-43A7-8029-40282C2CE02E}" type="presOf" srcId="{8D861581-6112-4F2E-B88E-96B503298147}" destId="{6EABA830-F5EB-4E39-B3DB-48B429A9D7CA}" srcOrd="0" destOrd="0" presId="urn:microsoft.com/office/officeart/2005/8/layout/cycle6"/>
    <dgm:cxn modelId="{160B15AF-F60C-4C72-8D9B-29000139C5BB}" type="presOf" srcId="{18A8378D-CC79-4C40-8630-C2D4F58E8CC8}" destId="{929F4F6D-CA7E-4AD8-9B69-B77C7E998F7A}" srcOrd="0" destOrd="0" presId="urn:microsoft.com/office/officeart/2005/8/layout/cycle6"/>
    <dgm:cxn modelId="{236C76C1-1FC6-43ED-BCF6-EA63FC87ECE0}" type="presOf" srcId="{1A32B3C5-A4A9-44BA-96E9-A895E748A580}" destId="{D208EC49-58B1-449F-BAFB-5A6E4E15F353}" srcOrd="0" destOrd="0" presId="urn:microsoft.com/office/officeart/2005/8/layout/cycle6"/>
    <dgm:cxn modelId="{459FB5D3-24F1-42F7-AFDB-D9A25AF602AF}" srcId="{131B5048-31C4-4DE7-AB2B-EEBFE61268B8}" destId="{2C7B5FB1-5678-496F-9BD2-3D270788728F}" srcOrd="1" destOrd="0" parTransId="{540BC9CD-1C00-4E62-BB42-F92F287234ED}" sibTransId="{8D861581-6112-4F2E-B88E-96B503298147}"/>
    <dgm:cxn modelId="{B596F1DA-D268-4FAF-A106-11729D7774BC}" srcId="{131B5048-31C4-4DE7-AB2B-EEBFE61268B8}" destId="{5D9DB2E6-2ECD-44E5-AC6A-798FF9B0AE1C}" srcOrd="0" destOrd="0" parTransId="{D9C6E01B-6127-4AE3-8E53-B14506E230A7}" sibTransId="{C83DF333-33B1-48B0-A396-A06DDE994023}"/>
    <dgm:cxn modelId="{45A26CDE-3E94-4D1B-9E11-A2DFEEAECF11}" type="presOf" srcId="{20CD7082-C903-4999-82EB-93E061A1949D}" destId="{8C554C31-2173-43CB-83F9-63CAB79F188A}" srcOrd="0" destOrd="0" presId="urn:microsoft.com/office/officeart/2005/8/layout/cycle6"/>
    <dgm:cxn modelId="{0E0B2BE2-B107-4F3F-9ECB-93BBDCBAB73E}" type="presOf" srcId="{D7222C8D-D031-42DE-91B5-42BDF83A7C45}" destId="{3ADFBBFE-0820-4DEE-8762-DA9CEA149A29}" srcOrd="0" destOrd="0" presId="urn:microsoft.com/office/officeart/2005/8/layout/cycle6"/>
    <dgm:cxn modelId="{C3DCCDE2-2836-4734-A131-0A35748DA451}" srcId="{131B5048-31C4-4DE7-AB2B-EEBFE61268B8}" destId="{61563EF7-7686-474B-B306-13A9FF21D8E3}" srcOrd="5" destOrd="0" parTransId="{4AB16587-9032-45B9-91A3-4F41F511FA0B}" sibTransId="{2B670292-D8E7-4B07-90E1-912F63719AE6}"/>
    <dgm:cxn modelId="{679E60E3-64BC-405E-935B-1B3F76AEAA24}" type="presOf" srcId="{79082482-F3B2-42D7-B81C-4FCF2526FDBE}" destId="{43847E17-D3D1-44C5-A393-7C81F55FBDBD}" srcOrd="0" destOrd="0" presId="urn:microsoft.com/office/officeart/2005/8/layout/cycle6"/>
    <dgm:cxn modelId="{6C0BB3F5-0B2A-4FDD-B1AA-3C59215744AC}" type="presOf" srcId="{2B670292-D8E7-4B07-90E1-912F63719AE6}" destId="{EF9465DD-0028-4E8E-8273-4AED8F7088E6}" srcOrd="0" destOrd="0" presId="urn:microsoft.com/office/officeart/2005/8/layout/cycle6"/>
    <dgm:cxn modelId="{23734D28-63DC-496F-ACE1-37AD49FE0E5E}" type="presParOf" srcId="{097B9473-9756-48C8-AAF7-9B0E6DAA498C}" destId="{C2E679EE-8ED3-4711-AC13-8D52C87891A7}" srcOrd="0" destOrd="0" presId="urn:microsoft.com/office/officeart/2005/8/layout/cycle6"/>
    <dgm:cxn modelId="{05C7D63B-B3A5-4E62-892F-311D41DF0A16}" type="presParOf" srcId="{097B9473-9756-48C8-AAF7-9B0E6DAA498C}" destId="{612AF4B0-31EA-4425-B7C7-6199EB628F7F}" srcOrd="1" destOrd="0" presId="urn:microsoft.com/office/officeart/2005/8/layout/cycle6"/>
    <dgm:cxn modelId="{F2A6489D-1EA2-401C-A6A7-3829BB119BF2}" type="presParOf" srcId="{097B9473-9756-48C8-AAF7-9B0E6DAA498C}" destId="{90AAD1EB-4F33-4634-9C2F-E4EC3AD22C37}" srcOrd="2" destOrd="0" presId="urn:microsoft.com/office/officeart/2005/8/layout/cycle6"/>
    <dgm:cxn modelId="{26339E5C-CBD7-48D5-A9B4-F52D00481931}" type="presParOf" srcId="{097B9473-9756-48C8-AAF7-9B0E6DAA498C}" destId="{B643312A-7167-4850-8FA2-257FA12651CC}" srcOrd="3" destOrd="0" presId="urn:microsoft.com/office/officeart/2005/8/layout/cycle6"/>
    <dgm:cxn modelId="{93B19214-B3EF-4E03-AE53-E2C326A1EFAA}" type="presParOf" srcId="{097B9473-9756-48C8-AAF7-9B0E6DAA498C}" destId="{05E9EF31-B5E6-40C7-A739-720437AB2F7F}" srcOrd="4" destOrd="0" presId="urn:microsoft.com/office/officeart/2005/8/layout/cycle6"/>
    <dgm:cxn modelId="{C4034E36-1E26-48AB-A81C-30C76C46F11E}" type="presParOf" srcId="{097B9473-9756-48C8-AAF7-9B0E6DAA498C}" destId="{6EABA830-F5EB-4E39-B3DB-48B429A9D7CA}" srcOrd="5" destOrd="0" presId="urn:microsoft.com/office/officeart/2005/8/layout/cycle6"/>
    <dgm:cxn modelId="{37A7424F-C423-4521-BD7B-E3254FD8FB67}" type="presParOf" srcId="{097B9473-9756-48C8-AAF7-9B0E6DAA498C}" destId="{8C554C31-2173-43CB-83F9-63CAB79F188A}" srcOrd="6" destOrd="0" presId="urn:microsoft.com/office/officeart/2005/8/layout/cycle6"/>
    <dgm:cxn modelId="{CA707FD6-AA34-4AAF-B035-F98CF42D1988}" type="presParOf" srcId="{097B9473-9756-48C8-AAF7-9B0E6DAA498C}" destId="{BAAB14C5-8DD1-4B6F-B37F-CC7F644E283D}" srcOrd="7" destOrd="0" presId="urn:microsoft.com/office/officeart/2005/8/layout/cycle6"/>
    <dgm:cxn modelId="{BFD1F642-DED1-4464-B52B-8759A6B1057B}" type="presParOf" srcId="{097B9473-9756-48C8-AAF7-9B0E6DAA498C}" destId="{43847E17-D3D1-44C5-A393-7C81F55FBDBD}" srcOrd="8" destOrd="0" presId="urn:microsoft.com/office/officeart/2005/8/layout/cycle6"/>
    <dgm:cxn modelId="{1F77AA52-ACDA-41FF-A833-9F232159478E}" type="presParOf" srcId="{097B9473-9756-48C8-AAF7-9B0E6DAA498C}" destId="{83C1E270-DDCB-4BCA-B63D-1674246C6564}" srcOrd="9" destOrd="0" presId="urn:microsoft.com/office/officeart/2005/8/layout/cycle6"/>
    <dgm:cxn modelId="{E8ED6EAC-B816-4522-B7AD-4C28BD2CF540}" type="presParOf" srcId="{097B9473-9756-48C8-AAF7-9B0E6DAA498C}" destId="{6510B3FA-B6F1-4915-910A-977CE6BB5E81}" srcOrd="10" destOrd="0" presId="urn:microsoft.com/office/officeart/2005/8/layout/cycle6"/>
    <dgm:cxn modelId="{D35AAB41-806C-4608-82BD-92431506620B}" type="presParOf" srcId="{097B9473-9756-48C8-AAF7-9B0E6DAA498C}" destId="{D208EC49-58B1-449F-BAFB-5A6E4E15F353}" srcOrd="11" destOrd="0" presId="urn:microsoft.com/office/officeart/2005/8/layout/cycle6"/>
    <dgm:cxn modelId="{B11376BC-7572-4997-AA3C-268B271218D3}" type="presParOf" srcId="{097B9473-9756-48C8-AAF7-9B0E6DAA498C}" destId="{929F4F6D-CA7E-4AD8-9B69-B77C7E998F7A}" srcOrd="12" destOrd="0" presId="urn:microsoft.com/office/officeart/2005/8/layout/cycle6"/>
    <dgm:cxn modelId="{F52C364F-02E7-44F2-AFFE-53408BC8548A}" type="presParOf" srcId="{097B9473-9756-48C8-AAF7-9B0E6DAA498C}" destId="{B309D652-1156-4581-B7DB-50CB24ED1FBF}" srcOrd="13" destOrd="0" presId="urn:microsoft.com/office/officeart/2005/8/layout/cycle6"/>
    <dgm:cxn modelId="{DA285D99-CD80-4746-9DF3-35A472AB569C}" type="presParOf" srcId="{097B9473-9756-48C8-AAF7-9B0E6DAA498C}" destId="{3ADFBBFE-0820-4DEE-8762-DA9CEA149A29}" srcOrd="14" destOrd="0" presId="urn:microsoft.com/office/officeart/2005/8/layout/cycle6"/>
    <dgm:cxn modelId="{E2489ECA-330B-427C-BAF4-8AFDB8A3975E}" type="presParOf" srcId="{097B9473-9756-48C8-AAF7-9B0E6DAA498C}" destId="{EFBC3A0C-4B50-46E7-89F3-E1A3CF9D5FA2}" srcOrd="15" destOrd="0" presId="urn:microsoft.com/office/officeart/2005/8/layout/cycle6"/>
    <dgm:cxn modelId="{14883FDE-775A-4443-9FF4-AFBDF257404C}" type="presParOf" srcId="{097B9473-9756-48C8-AAF7-9B0E6DAA498C}" destId="{4F0AC2F9-AA4F-4E4D-ABBD-2B19FDD313F7}" srcOrd="16" destOrd="0" presId="urn:microsoft.com/office/officeart/2005/8/layout/cycle6"/>
    <dgm:cxn modelId="{CF4659A9-EFD7-43CA-9230-10BA15DFD5D4}" type="presParOf" srcId="{097B9473-9756-48C8-AAF7-9B0E6DAA498C}" destId="{EF9465DD-0028-4E8E-8273-4AED8F7088E6}" srcOrd="17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2E679EE-8ED3-4711-AC13-8D52C87891A7}">
      <dsp:nvSpPr>
        <dsp:cNvPr id="0" name=""/>
        <dsp:cNvSpPr/>
      </dsp:nvSpPr>
      <dsp:spPr>
        <a:xfrm>
          <a:off x="1982677" y="543119"/>
          <a:ext cx="1492337" cy="970019"/>
        </a:xfrm>
        <a:prstGeom prst="roundRect">
          <a:avLst/>
        </a:prstGeom>
        <a:gradFill rotWithShape="0">
          <a:gsLst>
            <a:gs pos="0">
              <a:schemeClr val="accent3">
                <a:shade val="8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3">
                <a:shade val="8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shade val="8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300" kern="1200" dirty="0">
              <a:latin typeface="Modern Love"/>
            </a:rPr>
            <a:t>Samarbejde på tværs.</a:t>
          </a:r>
          <a:endParaRPr lang="da-DK" sz="1300" kern="1200" dirty="0"/>
        </a:p>
      </dsp:txBody>
      <dsp:txXfrm>
        <a:off x="2030029" y="590471"/>
        <a:ext cx="1397633" cy="875315"/>
      </dsp:txXfrm>
    </dsp:sp>
    <dsp:sp modelId="{90AAD1EB-4F33-4634-9C2F-E4EC3AD22C37}">
      <dsp:nvSpPr>
        <dsp:cNvPr id="0" name=""/>
        <dsp:cNvSpPr/>
      </dsp:nvSpPr>
      <dsp:spPr>
        <a:xfrm>
          <a:off x="441018" y="1028129"/>
          <a:ext cx="4575654" cy="4575654"/>
        </a:xfrm>
        <a:custGeom>
          <a:avLst/>
          <a:gdLst/>
          <a:ahLst/>
          <a:cxnLst/>
          <a:rect l="0" t="0" r="0" b="0"/>
          <a:pathLst>
            <a:path>
              <a:moveTo>
                <a:pt x="3043559" y="128424"/>
              </a:moveTo>
              <a:arcTo wR="2287827" hR="2287827" stAng="17357320" swAng="1503615"/>
            </a:path>
          </a:pathLst>
        </a:custGeom>
        <a:noFill/>
        <a:ln w="6350" cap="flat" cmpd="sng" algn="ctr">
          <a:solidFill>
            <a:schemeClr val="accent3">
              <a:shade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643312A-7167-4850-8FA2-257FA12651CC}">
      <dsp:nvSpPr>
        <dsp:cNvPr id="0" name=""/>
        <dsp:cNvSpPr/>
      </dsp:nvSpPr>
      <dsp:spPr>
        <a:xfrm>
          <a:off x="3963993" y="1687033"/>
          <a:ext cx="1492337" cy="970019"/>
        </a:xfrm>
        <a:prstGeom prst="roundRect">
          <a:avLst/>
        </a:prstGeom>
        <a:gradFill rotWithShape="0">
          <a:gsLst>
            <a:gs pos="0">
              <a:schemeClr val="accent3">
                <a:shade val="80000"/>
                <a:hueOff val="-24180"/>
                <a:satOff val="850"/>
                <a:lumOff val="3888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3">
                <a:shade val="80000"/>
                <a:hueOff val="-24180"/>
                <a:satOff val="850"/>
                <a:lumOff val="3888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shade val="80000"/>
                <a:hueOff val="-24180"/>
                <a:satOff val="850"/>
                <a:lumOff val="3888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300" kern="1200" dirty="0">
              <a:latin typeface="Modern Love"/>
            </a:rPr>
            <a:t>Borgernes ønsker og madglæde.</a:t>
          </a:r>
          <a:endParaRPr lang="da-DK" sz="1300" kern="1200" dirty="0"/>
        </a:p>
      </dsp:txBody>
      <dsp:txXfrm>
        <a:off x="4011345" y="1734385"/>
        <a:ext cx="1397633" cy="875315"/>
      </dsp:txXfrm>
    </dsp:sp>
    <dsp:sp modelId="{6EABA830-F5EB-4E39-B3DB-48B429A9D7CA}">
      <dsp:nvSpPr>
        <dsp:cNvPr id="0" name=""/>
        <dsp:cNvSpPr/>
      </dsp:nvSpPr>
      <dsp:spPr>
        <a:xfrm>
          <a:off x="441018" y="1028129"/>
          <a:ext cx="4575654" cy="4575654"/>
        </a:xfrm>
        <a:custGeom>
          <a:avLst/>
          <a:gdLst/>
          <a:ahLst/>
          <a:cxnLst/>
          <a:rect l="0" t="0" r="0" b="0"/>
          <a:pathLst>
            <a:path>
              <a:moveTo>
                <a:pt x="4482476" y="1641554"/>
              </a:moveTo>
              <a:arcTo wR="2287827" hR="2287827" stAng="20615491" swAng="1969018"/>
            </a:path>
          </a:pathLst>
        </a:custGeom>
        <a:noFill/>
        <a:ln w="6350" cap="flat" cmpd="sng" algn="ctr">
          <a:solidFill>
            <a:schemeClr val="accent3">
              <a:shade val="90000"/>
              <a:hueOff val="-24210"/>
              <a:satOff val="48"/>
              <a:lumOff val="3241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C554C31-2173-43CB-83F9-63CAB79F188A}">
      <dsp:nvSpPr>
        <dsp:cNvPr id="0" name=""/>
        <dsp:cNvSpPr/>
      </dsp:nvSpPr>
      <dsp:spPr>
        <a:xfrm>
          <a:off x="3963993" y="3974860"/>
          <a:ext cx="1492337" cy="970019"/>
        </a:xfrm>
        <a:prstGeom prst="roundRect">
          <a:avLst/>
        </a:prstGeom>
        <a:gradFill rotWithShape="0">
          <a:gsLst>
            <a:gs pos="0">
              <a:schemeClr val="accent3">
                <a:shade val="80000"/>
                <a:hueOff val="-48360"/>
                <a:satOff val="1700"/>
                <a:lumOff val="7777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3">
                <a:shade val="80000"/>
                <a:hueOff val="-48360"/>
                <a:satOff val="1700"/>
                <a:lumOff val="7777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shade val="80000"/>
                <a:hueOff val="-48360"/>
                <a:satOff val="1700"/>
                <a:lumOff val="7777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300" kern="1200" dirty="0">
              <a:latin typeface="Modern Love"/>
            </a:rPr>
            <a:t>Sund og varieret kost.</a:t>
          </a:r>
          <a:endParaRPr lang="da-DK" sz="1300" kern="1200" dirty="0"/>
        </a:p>
      </dsp:txBody>
      <dsp:txXfrm>
        <a:off x="4011345" y="4022212"/>
        <a:ext cx="1397633" cy="875315"/>
      </dsp:txXfrm>
    </dsp:sp>
    <dsp:sp modelId="{43847E17-D3D1-44C5-A393-7C81F55FBDBD}">
      <dsp:nvSpPr>
        <dsp:cNvPr id="0" name=""/>
        <dsp:cNvSpPr/>
      </dsp:nvSpPr>
      <dsp:spPr>
        <a:xfrm>
          <a:off x="441018" y="1028129"/>
          <a:ext cx="4575654" cy="4575654"/>
        </a:xfrm>
        <a:custGeom>
          <a:avLst/>
          <a:gdLst/>
          <a:ahLst/>
          <a:cxnLst/>
          <a:rect l="0" t="0" r="0" b="0"/>
          <a:pathLst>
            <a:path>
              <a:moveTo>
                <a:pt x="3887078" y="3923844"/>
              </a:moveTo>
              <a:arcTo wR="2287827" hR="2287827" stAng="2739065" swAng="1503615"/>
            </a:path>
          </a:pathLst>
        </a:custGeom>
        <a:noFill/>
        <a:ln w="6350" cap="flat" cmpd="sng" algn="ctr">
          <a:solidFill>
            <a:schemeClr val="accent3">
              <a:shade val="90000"/>
              <a:hueOff val="-48420"/>
              <a:satOff val="97"/>
              <a:lumOff val="6483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3C1E270-DDCB-4BCA-B63D-1674246C6564}">
      <dsp:nvSpPr>
        <dsp:cNvPr id="0" name=""/>
        <dsp:cNvSpPr/>
      </dsp:nvSpPr>
      <dsp:spPr>
        <a:xfrm>
          <a:off x="1982677" y="5118774"/>
          <a:ext cx="1492337" cy="970019"/>
        </a:xfrm>
        <a:prstGeom prst="roundRect">
          <a:avLst/>
        </a:prstGeom>
        <a:gradFill rotWithShape="0">
          <a:gsLst>
            <a:gs pos="0">
              <a:schemeClr val="accent3">
                <a:shade val="80000"/>
                <a:hueOff val="-72541"/>
                <a:satOff val="2549"/>
                <a:lumOff val="11665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3">
                <a:shade val="80000"/>
                <a:hueOff val="-72541"/>
                <a:satOff val="2549"/>
                <a:lumOff val="11665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shade val="80000"/>
                <a:hueOff val="-72541"/>
                <a:satOff val="2549"/>
                <a:lumOff val="11665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300" kern="1200" dirty="0">
              <a:latin typeface="Modern Love"/>
            </a:rPr>
            <a:t>Rundvisning i køkkenet.</a:t>
          </a:r>
          <a:endParaRPr lang="da-DK" sz="1300" kern="1200" dirty="0"/>
        </a:p>
      </dsp:txBody>
      <dsp:txXfrm>
        <a:off x="2030029" y="5166126"/>
        <a:ext cx="1397633" cy="875315"/>
      </dsp:txXfrm>
    </dsp:sp>
    <dsp:sp modelId="{D208EC49-58B1-449F-BAFB-5A6E4E15F353}">
      <dsp:nvSpPr>
        <dsp:cNvPr id="0" name=""/>
        <dsp:cNvSpPr/>
      </dsp:nvSpPr>
      <dsp:spPr>
        <a:xfrm>
          <a:off x="441018" y="1028129"/>
          <a:ext cx="4575654" cy="4575654"/>
        </a:xfrm>
        <a:custGeom>
          <a:avLst/>
          <a:gdLst/>
          <a:ahLst/>
          <a:cxnLst/>
          <a:rect l="0" t="0" r="0" b="0"/>
          <a:pathLst>
            <a:path>
              <a:moveTo>
                <a:pt x="1532094" y="4447230"/>
              </a:moveTo>
              <a:arcTo wR="2287827" hR="2287827" stAng="6557320" swAng="1503615"/>
            </a:path>
          </a:pathLst>
        </a:custGeom>
        <a:noFill/>
        <a:ln w="6350" cap="flat" cmpd="sng" algn="ctr">
          <a:solidFill>
            <a:schemeClr val="accent3">
              <a:shade val="90000"/>
              <a:hueOff val="-72631"/>
              <a:satOff val="145"/>
              <a:lumOff val="9724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29F4F6D-CA7E-4AD8-9B69-B77C7E998F7A}">
      <dsp:nvSpPr>
        <dsp:cNvPr id="0" name=""/>
        <dsp:cNvSpPr/>
      </dsp:nvSpPr>
      <dsp:spPr>
        <a:xfrm>
          <a:off x="1360" y="3974860"/>
          <a:ext cx="1492337" cy="970019"/>
        </a:xfrm>
        <a:prstGeom prst="roundRect">
          <a:avLst/>
        </a:prstGeom>
        <a:gradFill rotWithShape="0">
          <a:gsLst>
            <a:gs pos="0">
              <a:schemeClr val="accent3">
                <a:shade val="80000"/>
                <a:hueOff val="-96721"/>
                <a:satOff val="3399"/>
                <a:lumOff val="15554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3">
                <a:shade val="80000"/>
                <a:hueOff val="-96721"/>
                <a:satOff val="3399"/>
                <a:lumOff val="15554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shade val="80000"/>
                <a:hueOff val="-96721"/>
                <a:satOff val="3399"/>
                <a:lumOff val="15554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300" kern="1200" dirty="0">
              <a:latin typeface="Modern Love"/>
            </a:rPr>
            <a:t>Faste møde i kantinen.</a:t>
          </a:r>
          <a:endParaRPr lang="da-DK" sz="1300" kern="1200" dirty="0"/>
        </a:p>
      </dsp:txBody>
      <dsp:txXfrm>
        <a:off x="48712" y="4022212"/>
        <a:ext cx="1397633" cy="875315"/>
      </dsp:txXfrm>
    </dsp:sp>
    <dsp:sp modelId="{3ADFBBFE-0820-4DEE-8762-DA9CEA149A29}">
      <dsp:nvSpPr>
        <dsp:cNvPr id="0" name=""/>
        <dsp:cNvSpPr/>
      </dsp:nvSpPr>
      <dsp:spPr>
        <a:xfrm>
          <a:off x="441018" y="1028129"/>
          <a:ext cx="4575654" cy="4575654"/>
        </a:xfrm>
        <a:custGeom>
          <a:avLst/>
          <a:gdLst/>
          <a:ahLst/>
          <a:cxnLst/>
          <a:rect l="0" t="0" r="0" b="0"/>
          <a:pathLst>
            <a:path>
              <a:moveTo>
                <a:pt x="93178" y="2934100"/>
              </a:moveTo>
              <a:arcTo wR="2287827" hR="2287827" stAng="9815491" swAng="1969018"/>
            </a:path>
          </a:pathLst>
        </a:custGeom>
        <a:noFill/>
        <a:ln w="6350" cap="flat" cmpd="sng" algn="ctr">
          <a:solidFill>
            <a:schemeClr val="accent3">
              <a:shade val="90000"/>
              <a:hueOff val="-96841"/>
              <a:satOff val="194"/>
              <a:lumOff val="12966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FBC3A0C-4B50-46E7-89F3-E1A3CF9D5FA2}">
      <dsp:nvSpPr>
        <dsp:cNvPr id="0" name=""/>
        <dsp:cNvSpPr/>
      </dsp:nvSpPr>
      <dsp:spPr>
        <a:xfrm>
          <a:off x="1360" y="1687033"/>
          <a:ext cx="1492337" cy="970019"/>
        </a:xfrm>
        <a:prstGeom prst="roundRect">
          <a:avLst/>
        </a:prstGeom>
        <a:gradFill rotWithShape="0">
          <a:gsLst>
            <a:gs pos="0">
              <a:schemeClr val="accent3">
                <a:shade val="80000"/>
                <a:hueOff val="-120901"/>
                <a:satOff val="4249"/>
                <a:lumOff val="19442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3">
                <a:shade val="80000"/>
                <a:hueOff val="-120901"/>
                <a:satOff val="4249"/>
                <a:lumOff val="19442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shade val="80000"/>
                <a:hueOff val="-120901"/>
                <a:satOff val="4249"/>
                <a:lumOff val="19442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300" kern="1200" dirty="0">
              <a:latin typeface="Modern Love"/>
            </a:rPr>
            <a:t>Egenkontrol - hjælp til.</a:t>
          </a:r>
        </a:p>
      </dsp:txBody>
      <dsp:txXfrm>
        <a:off x="48712" y="1734385"/>
        <a:ext cx="1397633" cy="875315"/>
      </dsp:txXfrm>
    </dsp:sp>
    <dsp:sp modelId="{EF9465DD-0028-4E8E-8273-4AED8F7088E6}">
      <dsp:nvSpPr>
        <dsp:cNvPr id="0" name=""/>
        <dsp:cNvSpPr/>
      </dsp:nvSpPr>
      <dsp:spPr>
        <a:xfrm>
          <a:off x="441018" y="1028129"/>
          <a:ext cx="4575654" cy="4575654"/>
        </a:xfrm>
        <a:custGeom>
          <a:avLst/>
          <a:gdLst/>
          <a:ahLst/>
          <a:cxnLst/>
          <a:rect l="0" t="0" r="0" b="0"/>
          <a:pathLst>
            <a:path>
              <a:moveTo>
                <a:pt x="688576" y="651810"/>
              </a:moveTo>
              <a:arcTo wR="2287827" hR="2287827" stAng="13539065" swAng="1503615"/>
            </a:path>
          </a:pathLst>
        </a:custGeom>
        <a:noFill/>
        <a:ln w="6350" cap="flat" cmpd="sng" algn="ctr">
          <a:solidFill>
            <a:schemeClr val="accent3">
              <a:shade val="90000"/>
              <a:hueOff val="-121051"/>
              <a:satOff val="242"/>
              <a:lumOff val="16207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395C89-2E28-4777-95B0-BA7EECAE3B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61834" y="1316736"/>
            <a:ext cx="4716590" cy="4108704"/>
          </a:xfrm>
        </p:spPr>
        <p:txBody>
          <a:bodyPr anchor="b">
            <a:normAutofit/>
          </a:bodyPr>
          <a:lstStyle>
            <a:lvl1pPr algn="ctr">
              <a:defRPr sz="405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9052321-4D71-4DA8-BD2C-DC22FC1525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34347" y="5974082"/>
            <a:ext cx="3371564" cy="1555327"/>
          </a:xfrm>
        </p:spPr>
        <p:txBody>
          <a:bodyPr>
            <a:normAutofit/>
          </a:bodyPr>
          <a:lstStyle>
            <a:lvl1pPr marL="0" indent="0" algn="ctr">
              <a:buNone/>
              <a:defRPr sz="1050" cap="all" spc="450" baseline="0"/>
            </a:lvl1pPr>
            <a:lvl2pPr marL="342900" indent="0" algn="ctr">
              <a:buNone/>
              <a:defRPr sz="1050"/>
            </a:lvl2pPr>
            <a:lvl3pPr marL="685800" indent="0" algn="ctr">
              <a:buNone/>
              <a:defRPr sz="1050"/>
            </a:lvl3pPr>
            <a:lvl4pPr marL="1028700" indent="0" algn="ctr">
              <a:buNone/>
              <a:defRPr sz="1050"/>
            </a:lvl4pPr>
            <a:lvl5pPr marL="1371600" indent="0" algn="ctr">
              <a:buNone/>
              <a:defRPr sz="1050"/>
            </a:lvl5pPr>
            <a:lvl6pPr marL="1714500" indent="0" algn="ctr">
              <a:buNone/>
              <a:defRPr sz="1050"/>
            </a:lvl6pPr>
            <a:lvl7pPr marL="2057400" indent="0" algn="ctr">
              <a:buNone/>
              <a:defRPr sz="1050"/>
            </a:lvl7pPr>
            <a:lvl8pPr marL="2400300" indent="0" algn="ctr">
              <a:buNone/>
              <a:defRPr sz="1050"/>
            </a:lvl8pPr>
            <a:lvl9pPr marL="2743200" indent="0" algn="ctr">
              <a:buNone/>
              <a:defRPr sz="105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D37183-71EA-4A92-8609-41ECB53F44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8949A-688B-4AED-AA8E-F203BA3310F5}" type="datetimeFigureOut">
              <a:rPr lang="en-US" dirty="0"/>
              <a:t>5/26/2025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09F2E6-1ECC-4081-8EBF-C80C6C94A1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C3FA67-CD72-4503-BA25-FEC880107B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78CCF-2EC4-44CB-A694-F6F6E59A3985}" type="slidenum">
              <a:rPr lang="en-US" dirty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7404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683CBE-1EA9-4E8B-A281-C50B792E55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B2EB1A0-A59D-4CB9-BABB-C6BF1D2E99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E6265B-940D-433C-AD76-2D6A424493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30231-6059-4AF0-B828-13FEB68C6E43}" type="datetimeFigureOut">
              <a:rPr lang="en-US" dirty="0"/>
              <a:t>5/26/2025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CAB98E-314F-45C4-9A64-AD3FAE0516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E49F32-B214-4A0C-8669-7FE4BA4459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78CCF-2EC4-44CB-A694-F6F6E59A3985}" type="slidenum">
              <a:rPr lang="en-US" dirty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9753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8DE4A6D-DAA1-4551-A093-3C36C1C8CF3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4907756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125FDA9-71CD-4B86-B291-BEBA43D8ED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71487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D9F5B1-B635-4479-A426-B1D4066502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6E087-9EB9-42E7-B62A-9B8FE3556101}" type="datetimeFigureOut">
              <a:rPr lang="en-US" dirty="0"/>
              <a:t>5/26/2025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833098-8769-47C3-80B2-C2942F984D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EA9297-65D4-45BE-BE6C-5531FC6A5E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78CCF-2EC4-44CB-A694-F6F6E59A3985}" type="slidenum">
              <a:rPr lang="en-US" dirty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73420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9BA523-EF01-4656-9D54-347E984FD3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D52871-79D5-420E-8207-BEF7BE44A9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6D32D3-8223-4851-BB8E-CB489B975F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57B2A-1291-46F4-B4CC-8BAFDF935B56}" type="datetimeFigureOut">
              <a:rPr lang="en-US" dirty="0"/>
              <a:t>5/26/2025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94444B-9FC3-414D-8EA0-15AB806D5E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BC448B-FCF6-40C5-8BB6-15B70E8897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78CCF-2EC4-44CB-A694-F6F6E59A3985}" type="slidenum">
              <a:rPr lang="en-US" dirty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01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4F79BA-620F-4443-807B-BE44F36F98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1790" y="2279652"/>
            <a:ext cx="5304831" cy="3803649"/>
          </a:xfrm>
        </p:spPr>
        <p:txBody>
          <a:bodyPr anchor="b">
            <a:normAutofit/>
          </a:bodyPr>
          <a:lstStyle>
            <a:lvl1pPr>
              <a:defRPr sz="405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C9A625-6442-4047-B545-433C445121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1790" y="6119285"/>
            <a:ext cx="5304831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8EAA30-3B1A-4BEA-9835-33D2072451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6B3B4-A63D-42FA-B9D1-41D36384F384}" type="datetimeFigureOut">
              <a:rPr lang="en-US" dirty="0"/>
              <a:t>5/26/2025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256440-3149-446F-8105-485333B183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0FEDB1-D604-4E10-B334-5DB303498B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78CCF-2EC4-44CB-A694-F6F6E59A3985}" type="slidenum">
              <a:rPr lang="en-US" dirty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0895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F6E563-D552-439E-8DF5-45062D8754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136873-2DD5-456E-A3A9-FE408419E3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1790" y="2434167"/>
            <a:ext cx="2634782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C6B04C-FB9E-4A9E-8892-4B5B702898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386138" y="2434167"/>
            <a:ext cx="2634783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E2F0B4-0E86-473E-BC42-78D856A00C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F0803-F60A-46DD-B88E-307855619A34}" type="datetimeFigureOut">
              <a:rPr lang="en-US" dirty="0"/>
              <a:t>5/26/2025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2B9537-F43C-4042-B165-A00358F9E2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EF9F52F-61F2-4FEE-8989-2FB400190C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78CCF-2EC4-44CB-A694-F6F6E59A3985}" type="slidenum">
              <a:rPr lang="en-US" dirty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48513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832E5C-0B2D-4DB5-95F6-3C2C825DFE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381" y="486834"/>
            <a:ext cx="5568711" cy="176741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8F1C53-3F27-42E6-BE80-1DF5798574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740574" cy="1098549"/>
          </a:xfrm>
        </p:spPr>
        <p:txBody>
          <a:bodyPr anchor="b">
            <a:noAutofit/>
          </a:bodyPr>
          <a:lstStyle>
            <a:lvl1pPr marL="0" indent="0">
              <a:buNone/>
              <a:defRPr sz="1200" b="1" cap="all" spc="225" baseline="0"/>
            </a:lvl1pPr>
            <a:lvl2pPr marL="342900" indent="0">
              <a:buNone/>
              <a:defRPr sz="1200" b="1"/>
            </a:lvl2pPr>
            <a:lvl3pPr marL="685800" indent="0">
              <a:buNone/>
              <a:defRPr sz="12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38CC6CB-F028-4322-B54F-571203106F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72380" y="3347509"/>
            <a:ext cx="2740575" cy="4912784"/>
          </a:xfrm>
        </p:spPr>
        <p:txBody>
          <a:bodyPr/>
          <a:lstStyle>
            <a:lvl2pPr>
              <a:defRPr b="1"/>
            </a:lvl2pPr>
            <a:lvl3pPr>
              <a:defRPr b="0"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2AD2CD7-554E-4EAA-BAF6-86ABB7E81D2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313018" y="2241551"/>
            <a:ext cx="2728074" cy="1098549"/>
          </a:xfrm>
        </p:spPr>
        <p:txBody>
          <a:bodyPr anchor="b">
            <a:noAutofit/>
          </a:bodyPr>
          <a:lstStyle>
            <a:lvl1pPr marL="0" indent="0">
              <a:buNone/>
              <a:defRPr sz="1200" b="1" cap="all" spc="225" baseline="0"/>
            </a:lvl1pPr>
            <a:lvl2pPr marL="342900" indent="0">
              <a:buNone/>
              <a:defRPr sz="1200" b="1"/>
            </a:lvl2pPr>
            <a:lvl3pPr marL="685800" indent="0">
              <a:buNone/>
              <a:defRPr sz="12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982A2D6-379C-4D26-90AC-9F2F46DCE7F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313018" y="3340100"/>
            <a:ext cx="2740575" cy="4912784"/>
          </a:xfrm>
        </p:spPr>
        <p:txBody>
          <a:bodyPr/>
          <a:lstStyle>
            <a:lvl2pPr>
              <a:defRPr b="1"/>
            </a:lvl2pPr>
            <a:lvl3pPr>
              <a:defRPr b="0"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EA0E4F3-8A65-4788-AE96-1FB2060F48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B4245-B7F0-48F5-9A59-408A637F0829}" type="datetimeFigureOut">
              <a:rPr lang="en-US" dirty="0"/>
              <a:t>5/26/2025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7522DA4-5EE1-440C-ADDE-D7B4F77B4E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6BC291E-B8EF-4ED7-A04A-23426C220C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78CCF-2EC4-44CB-A694-F6F6E59A3985}" type="slidenum">
              <a:rPr lang="en-US" dirty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4375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1CB818-E8D0-497B-9A7E-4F281D0DBC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FE82B9D-CD58-4C05-8A78-CB6E0E9D49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9FBFC-AFD0-49F7-9AAB-86AF5F4471C2}" type="datetimeFigureOut">
              <a:rPr lang="en-US" dirty="0"/>
              <a:t>5/26/2025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ADE60CD-D6F3-40A7-BB8B-FEC8E3156A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02B832-C4FE-4F88-85EA-DDC16A82B9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78CCF-2EC4-44CB-A694-F6F6E59A3985}" type="slidenum">
              <a:rPr lang="en-US" dirty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974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C75B2FC-801A-44A4-96BF-26A9E8B2A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AEFA3-A6B6-4916-BD87-2F7F0B6DE4AC}" type="datetimeFigureOut">
              <a:rPr lang="en-US" dirty="0"/>
              <a:t>5/26/2025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8127F04-7E7E-485C-8B30-6B89E5A69F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933C81-AA74-4BCE-AA9E-56E5791D07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78CCF-2EC4-44CB-A694-F6F6E59A3985}" type="slidenum">
              <a:rPr lang="en-US" dirty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27429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DFD3CB-0541-46AD-B35E-0E0A1375E8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3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F8EFDE-1D7D-46B8-AB55-A3C02EDD18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15544" y="609602"/>
            <a:ext cx="3179336" cy="7205133"/>
          </a:xfrm>
        </p:spPr>
        <p:txBody>
          <a:bodyPr/>
          <a:lstStyle>
            <a:lvl1pPr>
              <a:defRPr sz="2400"/>
            </a:lvl1pPr>
            <a:lvl2pPr>
              <a:defRPr sz="2100" b="1"/>
            </a:lvl2pPr>
            <a:lvl3pPr>
              <a:defRPr sz="1800" b="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411D2F5-DB36-4943-8A14-96AFC48830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3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6C07D4-6597-444C-9EFD-62021AE761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28FE2-E902-4B86-B2C7-4AE6B54CDB70}" type="datetimeFigureOut">
              <a:rPr lang="en-US" dirty="0"/>
              <a:t>5/26/2025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2D0D2C-70E8-4A24-9727-BEAF10B17D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D9E0F6-7216-48A1-8BCA-770C6DE387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78CCF-2EC4-44CB-A694-F6F6E59A3985}" type="slidenum">
              <a:rPr lang="en-US" dirty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61584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4CBEBD-5F1A-4111-A7F2-1CE82C9A69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3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00517FB-4008-4F68-B193-482971BA720D}"/>
              </a:ext>
            </a:extLst>
          </p:cNvPr>
          <p:cNvSpPr>
            <a:spLocks noGrp="1" noChangeAspect="1"/>
          </p:cNvSpPr>
          <p:nvPr>
            <p:ph type="pic" idx="1"/>
          </p:nvPr>
        </p:nvSpPr>
        <p:spPr>
          <a:xfrm>
            <a:off x="2915543" y="1316567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606C5F-0885-458F-9B21-47E60171BF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3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886F2E-B752-4D78-8DC4-C96A1A00E6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74E58-F253-4E0F-B41E-2DC0E51ABEA1}" type="datetimeFigureOut">
              <a:rPr lang="en-US" dirty="0"/>
              <a:t>5/26/2025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C37751-8BB8-4224-870A-A2953E7607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242CE94-BD7E-44B3-9B5E-67D4BD317E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78CCF-2EC4-44CB-A694-F6F6E59A3985}" type="slidenum">
              <a:rPr lang="en-US" dirty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9166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71AFD227-869A-489C-A9B5-3F0498DF3C0C}"/>
              </a:ext>
            </a:extLst>
          </p:cNvPr>
          <p:cNvGrpSpPr/>
          <p:nvPr/>
        </p:nvGrpSpPr>
        <p:grpSpPr>
          <a:xfrm>
            <a:off x="6241753" y="17859"/>
            <a:ext cx="277998" cy="9086431"/>
            <a:chOff x="11096450" y="13394"/>
            <a:chExt cx="494218" cy="6814823"/>
          </a:xfrm>
          <a:solidFill>
            <a:schemeClr val="bg2">
              <a:lumMod val="90000"/>
            </a:schemeClr>
          </a:solidFill>
        </p:grpSpPr>
        <p:sp>
          <p:nvSpPr>
            <p:cNvPr id="8" name="Freeform 8">
              <a:extLst>
                <a:ext uri="{FF2B5EF4-FFF2-40B4-BE49-F238E27FC236}">
                  <a16:creationId xmlns:a16="http://schemas.microsoft.com/office/drawing/2014/main" id="{62704B34-199B-4964-9C78-3AB9735915AA}"/>
                </a:ext>
              </a:extLst>
            </p:cNvPr>
            <p:cNvSpPr/>
            <p:nvPr/>
          </p:nvSpPr>
          <p:spPr bwMode="auto">
            <a:xfrm rot="5400000">
              <a:off x="11108009" y="6718576"/>
              <a:ext cx="131153" cy="88130"/>
            </a:xfrm>
            <a:custGeom>
              <a:avLst/>
              <a:gdLst/>
              <a:ahLst/>
              <a:cxnLst/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9" name="Freeform 10">
              <a:extLst>
                <a:ext uri="{FF2B5EF4-FFF2-40B4-BE49-F238E27FC236}">
                  <a16:creationId xmlns:a16="http://schemas.microsoft.com/office/drawing/2014/main" id="{8B1E8DB8-017D-454E-849F-EE5742849FD4}"/>
                </a:ext>
              </a:extLst>
            </p:cNvPr>
            <p:cNvSpPr/>
            <p:nvPr/>
          </p:nvSpPr>
          <p:spPr bwMode="auto">
            <a:xfrm rot="5400000">
              <a:off x="11475034" y="77813"/>
              <a:ext cx="138242" cy="88130"/>
            </a:xfrm>
            <a:custGeom>
              <a:avLst/>
              <a:gdLst/>
              <a:ahLst/>
              <a:cxnLst/>
              <a:rect l="0" t="0" r="r" b="b"/>
              <a:pathLst>
                <a:path w="42" h="29">
                  <a:moveTo>
                    <a:pt x="22" y="0"/>
                  </a:moveTo>
                  <a:cubicBezTo>
                    <a:pt x="42" y="7"/>
                    <a:pt x="28" y="29"/>
                    <a:pt x="14" y="25"/>
                  </a:cubicBezTo>
                  <a:cubicBezTo>
                    <a:pt x="0" y="18"/>
                    <a:pt x="8" y="1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0" name="Freeform 15">
              <a:extLst>
                <a:ext uri="{FF2B5EF4-FFF2-40B4-BE49-F238E27FC236}">
                  <a16:creationId xmlns:a16="http://schemas.microsoft.com/office/drawing/2014/main" id="{16D80E5D-5099-41C4-A80A-1B1538C382FC}"/>
                </a:ext>
              </a:extLst>
            </p:cNvPr>
            <p:cNvSpPr/>
            <p:nvPr/>
          </p:nvSpPr>
          <p:spPr bwMode="auto">
            <a:xfrm rot="5400000">
              <a:off x="11478964" y="592010"/>
              <a:ext cx="121406" cy="72626"/>
            </a:xfrm>
            <a:custGeom>
              <a:avLst/>
              <a:gdLst/>
              <a:ahLst/>
              <a:cxnLst/>
              <a:rect l="0" t="0" r="r" b="b"/>
              <a:pathLst>
                <a:path w="37" h="24">
                  <a:moveTo>
                    <a:pt x="16" y="0"/>
                  </a:moveTo>
                  <a:cubicBezTo>
                    <a:pt x="37" y="6"/>
                    <a:pt x="30" y="20"/>
                    <a:pt x="11" y="24"/>
                  </a:cubicBezTo>
                  <a:cubicBezTo>
                    <a:pt x="0" y="17"/>
                    <a:pt x="5" y="3"/>
                    <a:pt x="16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1" name="Freeform 18">
              <a:extLst>
                <a:ext uri="{FF2B5EF4-FFF2-40B4-BE49-F238E27FC236}">
                  <a16:creationId xmlns:a16="http://schemas.microsoft.com/office/drawing/2014/main" id="{947751E1-E2F4-467E-B547-3BD4BAB7F560}"/>
                </a:ext>
              </a:extLst>
            </p:cNvPr>
            <p:cNvSpPr/>
            <p:nvPr/>
          </p:nvSpPr>
          <p:spPr bwMode="auto">
            <a:xfrm rot="5400000">
              <a:off x="11482378" y="335267"/>
              <a:ext cx="138242" cy="78339"/>
            </a:xfrm>
            <a:custGeom>
              <a:avLst/>
              <a:gdLst/>
              <a:ahLst/>
              <a:cxnLst/>
              <a:rect l="0" t="0" r="r" b="b"/>
              <a:pathLst>
                <a:path w="42" h="26">
                  <a:moveTo>
                    <a:pt x="6" y="6"/>
                  </a:moveTo>
                  <a:cubicBezTo>
                    <a:pt x="25" y="0"/>
                    <a:pt x="42" y="17"/>
                    <a:pt x="21" y="26"/>
                  </a:cubicBezTo>
                  <a:cubicBezTo>
                    <a:pt x="9" y="26"/>
                    <a:pt x="0" y="16"/>
                    <a:pt x="6" y="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2" name="Freeform 19">
              <a:extLst>
                <a:ext uri="{FF2B5EF4-FFF2-40B4-BE49-F238E27FC236}">
                  <a16:creationId xmlns:a16="http://schemas.microsoft.com/office/drawing/2014/main" id="{55D8869B-B701-4268-9856-876345C8AE3F}"/>
                </a:ext>
              </a:extLst>
            </p:cNvPr>
            <p:cNvSpPr/>
            <p:nvPr/>
          </p:nvSpPr>
          <p:spPr bwMode="auto">
            <a:xfrm rot="5400000">
              <a:off x="11407714" y="2021691"/>
              <a:ext cx="124951" cy="69362"/>
            </a:xfrm>
            <a:custGeom>
              <a:avLst/>
              <a:gdLst/>
              <a:ahLst/>
              <a:cxnLst/>
              <a:rect l="0" t="0" r="r" b="b"/>
              <a:pathLst>
                <a:path w="38" h="23">
                  <a:moveTo>
                    <a:pt x="16" y="0"/>
                  </a:moveTo>
                  <a:cubicBezTo>
                    <a:pt x="38" y="8"/>
                    <a:pt x="31" y="18"/>
                    <a:pt x="10" y="23"/>
                  </a:cubicBezTo>
                  <a:cubicBezTo>
                    <a:pt x="0" y="16"/>
                    <a:pt x="4" y="3"/>
                    <a:pt x="16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3" name="Freeform 20">
              <a:extLst>
                <a:ext uri="{FF2B5EF4-FFF2-40B4-BE49-F238E27FC236}">
                  <a16:creationId xmlns:a16="http://schemas.microsoft.com/office/drawing/2014/main" id="{A25CA59C-849F-4CE4-A9B0-293F98DE2C7C}"/>
                </a:ext>
              </a:extLst>
            </p:cNvPr>
            <p:cNvSpPr/>
            <p:nvPr/>
          </p:nvSpPr>
          <p:spPr bwMode="auto">
            <a:xfrm rot="5400000">
              <a:off x="11414629" y="2272420"/>
              <a:ext cx="128495" cy="78339"/>
            </a:xfrm>
            <a:custGeom>
              <a:avLst/>
              <a:gdLst/>
              <a:ahLst/>
              <a:cxnLst/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3"/>
                    <a:pt x="36" y="26"/>
                    <a:pt x="20" y="26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4" name="Freeform 22">
              <a:extLst>
                <a:ext uri="{FF2B5EF4-FFF2-40B4-BE49-F238E27FC236}">
                  <a16:creationId xmlns:a16="http://schemas.microsoft.com/office/drawing/2014/main" id="{FE000DB1-AAA1-4BFF-8F14-53624C2F9E0B}"/>
                </a:ext>
              </a:extLst>
            </p:cNvPr>
            <p:cNvSpPr/>
            <p:nvPr/>
          </p:nvSpPr>
          <p:spPr bwMode="auto">
            <a:xfrm rot="5400000">
              <a:off x="11426398" y="1049544"/>
              <a:ext cx="150648" cy="99554"/>
            </a:xfrm>
            <a:custGeom>
              <a:avLst/>
              <a:gdLst/>
              <a:ahLst/>
              <a:cxnLst/>
              <a:rect l="0" t="0" r="r" b="b"/>
              <a:pathLst>
                <a:path w="46" h="33">
                  <a:moveTo>
                    <a:pt x="26" y="0"/>
                  </a:moveTo>
                  <a:cubicBezTo>
                    <a:pt x="29" y="0"/>
                    <a:pt x="46" y="16"/>
                    <a:pt x="38" y="22"/>
                  </a:cubicBezTo>
                  <a:cubicBezTo>
                    <a:pt x="16" y="33"/>
                    <a:pt x="0" y="5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5" name="Freeform 23">
              <a:extLst>
                <a:ext uri="{FF2B5EF4-FFF2-40B4-BE49-F238E27FC236}">
                  <a16:creationId xmlns:a16="http://schemas.microsoft.com/office/drawing/2014/main" id="{5EEFBC14-7E5B-47B2-B5E3-E90991F89191}"/>
                </a:ext>
              </a:extLst>
            </p:cNvPr>
            <p:cNvSpPr/>
            <p:nvPr/>
          </p:nvSpPr>
          <p:spPr bwMode="auto">
            <a:xfrm rot="5400000">
              <a:off x="11440085" y="836978"/>
              <a:ext cx="134697" cy="81603"/>
            </a:xfrm>
            <a:custGeom>
              <a:avLst/>
              <a:gdLst/>
              <a:ahLst/>
              <a:cxnLst/>
              <a:rect l="0" t="0" r="r" b="b"/>
              <a:pathLst>
                <a:path w="41" h="27">
                  <a:moveTo>
                    <a:pt x="19" y="0"/>
                  </a:moveTo>
                  <a:cubicBezTo>
                    <a:pt x="41" y="10"/>
                    <a:pt x="28" y="27"/>
                    <a:pt x="8" y="20"/>
                  </a:cubicBezTo>
                  <a:cubicBezTo>
                    <a:pt x="0" y="8"/>
                    <a:pt x="7" y="2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6" name="Freeform 26">
              <a:extLst>
                <a:ext uri="{FF2B5EF4-FFF2-40B4-BE49-F238E27FC236}">
                  <a16:creationId xmlns:a16="http://schemas.microsoft.com/office/drawing/2014/main" id="{00AFF6E4-A34A-4FD3-8C57-BB96114822D1}"/>
                </a:ext>
              </a:extLst>
            </p:cNvPr>
            <p:cNvSpPr/>
            <p:nvPr/>
          </p:nvSpPr>
          <p:spPr bwMode="auto">
            <a:xfrm rot="5400000">
              <a:off x="11427309" y="1320685"/>
              <a:ext cx="127608" cy="78339"/>
            </a:xfrm>
            <a:custGeom>
              <a:avLst/>
              <a:gdLst/>
              <a:ahLst/>
              <a:cxnLst/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2"/>
                    <a:pt x="36" y="26"/>
                    <a:pt x="20" y="25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7" name="Freeform 27">
              <a:extLst>
                <a:ext uri="{FF2B5EF4-FFF2-40B4-BE49-F238E27FC236}">
                  <a16:creationId xmlns:a16="http://schemas.microsoft.com/office/drawing/2014/main" id="{C63A8474-C075-4441-A0B3-52286EA50093}"/>
                </a:ext>
              </a:extLst>
            </p:cNvPr>
            <p:cNvSpPr/>
            <p:nvPr/>
          </p:nvSpPr>
          <p:spPr bwMode="auto">
            <a:xfrm rot="5400000">
              <a:off x="11407470" y="1778440"/>
              <a:ext cx="131153" cy="93843"/>
            </a:xfrm>
            <a:custGeom>
              <a:avLst/>
              <a:gdLst/>
              <a:ahLst/>
              <a:cxnLst/>
              <a:rect l="0" t="0" r="r" b="b"/>
              <a:pathLst>
                <a:path w="40" h="31">
                  <a:moveTo>
                    <a:pt x="22" y="0"/>
                  </a:moveTo>
                  <a:cubicBezTo>
                    <a:pt x="39" y="3"/>
                    <a:pt x="40" y="31"/>
                    <a:pt x="16" y="25"/>
                  </a:cubicBezTo>
                  <a:cubicBezTo>
                    <a:pt x="0" y="7"/>
                    <a:pt x="13" y="4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8" name="Freeform 28">
              <a:extLst>
                <a:ext uri="{FF2B5EF4-FFF2-40B4-BE49-F238E27FC236}">
                  <a16:creationId xmlns:a16="http://schemas.microsoft.com/office/drawing/2014/main" id="{35DA4698-A2ED-4512-8887-F12D3F14372A}"/>
                </a:ext>
              </a:extLst>
            </p:cNvPr>
            <p:cNvSpPr/>
            <p:nvPr/>
          </p:nvSpPr>
          <p:spPr bwMode="auto">
            <a:xfrm rot="5400000">
              <a:off x="11404869" y="1535195"/>
              <a:ext cx="127608" cy="69362"/>
            </a:xfrm>
            <a:custGeom>
              <a:avLst/>
              <a:gdLst/>
              <a:ahLst/>
              <a:cxnLst/>
              <a:rect l="0" t="0" r="r" b="b"/>
              <a:pathLst>
                <a:path w="39" h="23">
                  <a:moveTo>
                    <a:pt x="16" y="0"/>
                  </a:moveTo>
                  <a:cubicBezTo>
                    <a:pt x="39" y="7"/>
                    <a:pt x="31" y="17"/>
                    <a:pt x="11" y="23"/>
                  </a:cubicBezTo>
                  <a:cubicBezTo>
                    <a:pt x="0" y="16"/>
                    <a:pt x="4" y="2"/>
                    <a:pt x="16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9" name="Freeform 30">
              <a:extLst>
                <a:ext uri="{FF2B5EF4-FFF2-40B4-BE49-F238E27FC236}">
                  <a16:creationId xmlns:a16="http://schemas.microsoft.com/office/drawing/2014/main" id="{3358E118-D590-4E50-B21C-6CDAA1CCAFCB}"/>
                </a:ext>
              </a:extLst>
            </p:cNvPr>
            <p:cNvSpPr/>
            <p:nvPr/>
          </p:nvSpPr>
          <p:spPr bwMode="auto">
            <a:xfrm rot="5400000">
              <a:off x="11480119" y="1078297"/>
              <a:ext cx="9748" cy="5712"/>
            </a:xfrm>
            <a:custGeom>
              <a:avLst/>
              <a:gdLst/>
              <a:ahLst/>
              <a:cxnLst/>
              <a:rect l="0" t="0" r="r" b="b"/>
              <a:pathLst>
                <a:path w="3" h="2">
                  <a:moveTo>
                    <a:pt x="1" y="0"/>
                  </a:moveTo>
                  <a:cubicBezTo>
                    <a:pt x="2" y="1"/>
                    <a:pt x="3" y="2"/>
                    <a:pt x="2" y="2"/>
                  </a:cubicBezTo>
                  <a:cubicBezTo>
                    <a:pt x="1" y="2"/>
                    <a:pt x="0" y="1"/>
                    <a:pt x="1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0" name="Freeform 43">
              <a:extLst>
                <a:ext uri="{FF2B5EF4-FFF2-40B4-BE49-F238E27FC236}">
                  <a16:creationId xmlns:a16="http://schemas.microsoft.com/office/drawing/2014/main" id="{F1EE889E-60FF-423F-ADCB-6CBEE853A040}"/>
                </a:ext>
              </a:extLst>
            </p:cNvPr>
            <p:cNvSpPr/>
            <p:nvPr/>
          </p:nvSpPr>
          <p:spPr bwMode="auto">
            <a:xfrm rot="5400000">
              <a:off x="11194111" y="860614"/>
              <a:ext cx="143559" cy="75075"/>
            </a:xfrm>
            <a:custGeom>
              <a:avLst/>
              <a:gdLst/>
              <a:ahLst/>
              <a:cxnLst/>
              <a:rect l="0" t="0" r="r" b="b"/>
              <a:pathLst>
                <a:path w="44" h="25">
                  <a:moveTo>
                    <a:pt x="28" y="0"/>
                  </a:moveTo>
                  <a:cubicBezTo>
                    <a:pt x="44" y="2"/>
                    <a:pt x="38" y="22"/>
                    <a:pt x="25" y="25"/>
                  </a:cubicBezTo>
                  <a:cubicBezTo>
                    <a:pt x="0" y="25"/>
                    <a:pt x="9" y="5"/>
                    <a:pt x="28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1" name="Freeform 51">
              <a:extLst>
                <a:ext uri="{FF2B5EF4-FFF2-40B4-BE49-F238E27FC236}">
                  <a16:creationId xmlns:a16="http://schemas.microsoft.com/office/drawing/2014/main" id="{A4AA0634-0A7C-4A35-8EB7-775200F129FD}"/>
                </a:ext>
              </a:extLst>
            </p:cNvPr>
            <p:cNvSpPr/>
            <p:nvPr/>
          </p:nvSpPr>
          <p:spPr bwMode="auto">
            <a:xfrm rot="5400000">
              <a:off x="11167080" y="1015030"/>
              <a:ext cx="115202" cy="90579"/>
            </a:xfrm>
            <a:custGeom>
              <a:avLst/>
              <a:gdLst/>
              <a:ahLst/>
              <a:cxnLst/>
              <a:rect l="0" t="0" r="r" b="b"/>
              <a:pathLst>
                <a:path w="35" h="30">
                  <a:moveTo>
                    <a:pt x="19" y="0"/>
                  </a:moveTo>
                  <a:cubicBezTo>
                    <a:pt x="26" y="0"/>
                    <a:pt x="35" y="8"/>
                    <a:pt x="33" y="15"/>
                  </a:cubicBezTo>
                  <a:cubicBezTo>
                    <a:pt x="30" y="12"/>
                    <a:pt x="27" y="17"/>
                    <a:pt x="25" y="19"/>
                  </a:cubicBezTo>
                  <a:cubicBezTo>
                    <a:pt x="7" y="30"/>
                    <a:pt x="0" y="5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2" name="Freeform 52">
              <a:extLst>
                <a:ext uri="{FF2B5EF4-FFF2-40B4-BE49-F238E27FC236}">
                  <a16:creationId xmlns:a16="http://schemas.microsoft.com/office/drawing/2014/main" id="{EBA21558-CAC3-445C-8882-5D4A0C6D2A0E}"/>
                </a:ext>
              </a:extLst>
            </p:cNvPr>
            <p:cNvSpPr/>
            <p:nvPr/>
          </p:nvSpPr>
          <p:spPr bwMode="auto">
            <a:xfrm rot="5400000">
              <a:off x="11164085" y="450599"/>
              <a:ext cx="118747" cy="81603"/>
            </a:xfrm>
            <a:custGeom>
              <a:avLst/>
              <a:gdLst/>
              <a:ahLst/>
              <a:cxnLst/>
              <a:rect l="0" t="0" r="r" b="b"/>
              <a:pathLst>
                <a:path w="36" h="27">
                  <a:moveTo>
                    <a:pt x="21" y="0"/>
                  </a:moveTo>
                  <a:cubicBezTo>
                    <a:pt x="33" y="3"/>
                    <a:pt x="36" y="23"/>
                    <a:pt x="22" y="27"/>
                  </a:cubicBezTo>
                  <a:cubicBezTo>
                    <a:pt x="3" y="25"/>
                    <a:pt x="0" y="1"/>
                    <a:pt x="21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3" name="Freeform 53">
              <a:extLst>
                <a:ext uri="{FF2B5EF4-FFF2-40B4-BE49-F238E27FC236}">
                  <a16:creationId xmlns:a16="http://schemas.microsoft.com/office/drawing/2014/main" id="{2E9415F1-5D31-4C25-9E26-203EEF500877}"/>
                </a:ext>
              </a:extLst>
            </p:cNvPr>
            <p:cNvSpPr/>
            <p:nvPr/>
          </p:nvSpPr>
          <p:spPr bwMode="auto">
            <a:xfrm rot="5400000">
              <a:off x="11155166" y="1253803"/>
              <a:ext cx="127608" cy="79154"/>
            </a:xfrm>
            <a:custGeom>
              <a:avLst/>
              <a:gdLst/>
              <a:ahLst/>
              <a:cxnLst/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3"/>
                    <a:pt x="36" y="26"/>
                    <a:pt x="20" y="26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4" name="Freeform 54">
              <a:extLst>
                <a:ext uri="{FF2B5EF4-FFF2-40B4-BE49-F238E27FC236}">
                  <a16:creationId xmlns:a16="http://schemas.microsoft.com/office/drawing/2014/main" id="{622FC1F6-879A-45BA-8752-08020C39CE29}"/>
                </a:ext>
              </a:extLst>
            </p:cNvPr>
            <p:cNvSpPr/>
            <p:nvPr/>
          </p:nvSpPr>
          <p:spPr bwMode="auto">
            <a:xfrm rot="5400000">
              <a:off x="11141013" y="614227"/>
              <a:ext cx="134697" cy="105266"/>
            </a:xfrm>
            <a:custGeom>
              <a:avLst/>
              <a:gdLst/>
              <a:ahLst/>
              <a:cxnLst/>
              <a:rect l="0" t="0" r="r" b="b"/>
              <a:pathLst>
                <a:path w="41" h="35">
                  <a:moveTo>
                    <a:pt x="28" y="2"/>
                  </a:moveTo>
                  <a:cubicBezTo>
                    <a:pt x="37" y="0"/>
                    <a:pt x="41" y="13"/>
                    <a:pt x="40" y="21"/>
                  </a:cubicBezTo>
                  <a:cubicBezTo>
                    <a:pt x="22" y="35"/>
                    <a:pt x="0" y="10"/>
                    <a:pt x="28" y="2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5" name="Freeform 55">
              <a:extLst>
                <a:ext uri="{FF2B5EF4-FFF2-40B4-BE49-F238E27FC236}">
                  <a16:creationId xmlns:a16="http://schemas.microsoft.com/office/drawing/2014/main" id="{BA09826C-58E2-48C5-9666-333326C2CA44}"/>
                </a:ext>
              </a:extLst>
            </p:cNvPr>
            <p:cNvSpPr/>
            <p:nvPr/>
          </p:nvSpPr>
          <p:spPr bwMode="auto">
            <a:xfrm rot="5400000">
              <a:off x="11155026" y="1463404"/>
              <a:ext cx="131153" cy="69362"/>
            </a:xfrm>
            <a:custGeom>
              <a:avLst/>
              <a:gdLst/>
              <a:ahLst/>
              <a:cxnLst/>
              <a:rect l="0" t="0" r="r" b="b"/>
              <a:pathLst>
                <a:path w="40" h="23">
                  <a:moveTo>
                    <a:pt x="24" y="0"/>
                  </a:moveTo>
                  <a:cubicBezTo>
                    <a:pt x="40" y="0"/>
                    <a:pt x="38" y="20"/>
                    <a:pt x="25" y="23"/>
                  </a:cubicBezTo>
                  <a:cubicBezTo>
                    <a:pt x="0" y="22"/>
                    <a:pt x="6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6" name="Freeform 56">
              <a:extLst>
                <a:ext uri="{FF2B5EF4-FFF2-40B4-BE49-F238E27FC236}">
                  <a16:creationId xmlns:a16="http://schemas.microsoft.com/office/drawing/2014/main" id="{A6D3555F-4EA1-4EA7-9D08-2D75CE51927B}"/>
                </a:ext>
              </a:extLst>
            </p:cNvPr>
            <p:cNvSpPr/>
            <p:nvPr/>
          </p:nvSpPr>
          <p:spPr bwMode="auto">
            <a:xfrm rot="5400000">
              <a:off x="11101585" y="2335317"/>
              <a:ext cx="128495" cy="72626"/>
            </a:xfrm>
            <a:custGeom>
              <a:avLst/>
              <a:gdLst/>
              <a:ahLst/>
              <a:cxnLst/>
              <a:rect l="0" t="0" r="r" b="b"/>
              <a:pathLst>
                <a:path w="39" h="24">
                  <a:moveTo>
                    <a:pt x="21" y="0"/>
                  </a:moveTo>
                  <a:cubicBezTo>
                    <a:pt x="37" y="0"/>
                    <a:pt x="39" y="23"/>
                    <a:pt x="22" y="24"/>
                  </a:cubicBezTo>
                  <a:cubicBezTo>
                    <a:pt x="7" y="22"/>
                    <a:pt x="0" y="5"/>
                    <a:pt x="21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7" name="Freeform 57">
              <a:extLst>
                <a:ext uri="{FF2B5EF4-FFF2-40B4-BE49-F238E27FC236}">
                  <a16:creationId xmlns:a16="http://schemas.microsoft.com/office/drawing/2014/main" id="{60FA20E8-EDAA-4310-B870-97807901AC18}"/>
                </a:ext>
              </a:extLst>
            </p:cNvPr>
            <p:cNvSpPr/>
            <p:nvPr/>
          </p:nvSpPr>
          <p:spPr bwMode="auto">
            <a:xfrm rot="5400000">
              <a:off x="11141175" y="1673149"/>
              <a:ext cx="140901" cy="93843"/>
            </a:xfrm>
            <a:custGeom>
              <a:avLst/>
              <a:gdLst/>
              <a:ahLst/>
              <a:cxnLst/>
              <a:rect l="0" t="0" r="r" b="b"/>
              <a:pathLst>
                <a:path w="43" h="31">
                  <a:moveTo>
                    <a:pt x="27" y="3"/>
                  </a:moveTo>
                  <a:cubicBezTo>
                    <a:pt x="35" y="0"/>
                    <a:pt x="43" y="17"/>
                    <a:pt x="40" y="23"/>
                  </a:cubicBezTo>
                  <a:cubicBezTo>
                    <a:pt x="21" y="31"/>
                    <a:pt x="0" y="15"/>
                    <a:pt x="27" y="3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8" name="Freeform 59">
              <a:extLst>
                <a:ext uri="{FF2B5EF4-FFF2-40B4-BE49-F238E27FC236}">
                  <a16:creationId xmlns:a16="http://schemas.microsoft.com/office/drawing/2014/main" id="{F5552AA2-C2AB-4D59-B6EF-E8E5EE110E52}"/>
                </a:ext>
              </a:extLst>
            </p:cNvPr>
            <p:cNvSpPr/>
            <p:nvPr/>
          </p:nvSpPr>
          <p:spPr bwMode="auto">
            <a:xfrm rot="5400000">
              <a:off x="11120625" y="255502"/>
              <a:ext cx="124063" cy="78339"/>
            </a:xfrm>
            <a:custGeom>
              <a:avLst/>
              <a:gdLst/>
              <a:ahLst/>
              <a:cxnLst/>
              <a:rect l="0" t="0" r="r" b="b"/>
              <a:pathLst>
                <a:path w="38" h="26">
                  <a:moveTo>
                    <a:pt x="22" y="0"/>
                  </a:moveTo>
                  <a:cubicBezTo>
                    <a:pt x="38" y="3"/>
                    <a:pt x="33" y="25"/>
                    <a:pt x="18" y="26"/>
                  </a:cubicBezTo>
                  <a:cubicBezTo>
                    <a:pt x="0" y="20"/>
                    <a:pt x="6" y="3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9" name="Freeform 60">
              <a:extLst>
                <a:ext uri="{FF2B5EF4-FFF2-40B4-BE49-F238E27FC236}">
                  <a16:creationId xmlns:a16="http://schemas.microsoft.com/office/drawing/2014/main" id="{0BA267D0-8F6B-4803-B948-70E29B4587EB}"/>
                </a:ext>
              </a:extLst>
            </p:cNvPr>
            <p:cNvSpPr/>
            <p:nvPr/>
          </p:nvSpPr>
          <p:spPr bwMode="auto">
            <a:xfrm rot="5400000">
              <a:off x="11115856" y="1902943"/>
              <a:ext cx="131153" cy="69362"/>
            </a:xfrm>
            <a:custGeom>
              <a:avLst/>
              <a:gdLst/>
              <a:ahLst/>
              <a:cxnLst/>
              <a:rect l="0" t="0" r="r" b="b"/>
              <a:pathLst>
                <a:path w="40" h="23">
                  <a:moveTo>
                    <a:pt x="24" y="0"/>
                  </a:moveTo>
                  <a:cubicBezTo>
                    <a:pt x="40" y="0"/>
                    <a:pt x="38" y="20"/>
                    <a:pt x="25" y="23"/>
                  </a:cubicBezTo>
                  <a:cubicBezTo>
                    <a:pt x="0" y="22"/>
                    <a:pt x="6" y="4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0" name="Freeform 61">
              <a:extLst>
                <a:ext uri="{FF2B5EF4-FFF2-40B4-BE49-F238E27FC236}">
                  <a16:creationId xmlns:a16="http://schemas.microsoft.com/office/drawing/2014/main" id="{86E372A3-B9F4-4FEE-8B96-D9AD879E214E}"/>
                </a:ext>
              </a:extLst>
            </p:cNvPr>
            <p:cNvSpPr/>
            <p:nvPr/>
          </p:nvSpPr>
          <p:spPr bwMode="auto">
            <a:xfrm rot="5400000">
              <a:off x="11082153" y="2137303"/>
              <a:ext cx="137356" cy="99554"/>
            </a:xfrm>
            <a:custGeom>
              <a:avLst/>
              <a:gdLst/>
              <a:ahLst/>
              <a:cxnLst/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5"/>
                    <a:pt x="16" y="0"/>
                    <a:pt x="25" y="1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1" name="Freeform 5">
              <a:extLst>
                <a:ext uri="{FF2B5EF4-FFF2-40B4-BE49-F238E27FC236}">
                  <a16:creationId xmlns:a16="http://schemas.microsoft.com/office/drawing/2014/main" id="{FF0C4564-5DA6-4224-A8B7-85CE1323DE8F}"/>
                </a:ext>
              </a:extLst>
            </p:cNvPr>
            <p:cNvSpPr/>
            <p:nvPr/>
          </p:nvSpPr>
          <p:spPr bwMode="auto">
            <a:xfrm rot="5400000">
              <a:off x="11410824" y="2818299"/>
              <a:ext cx="121406" cy="81603"/>
            </a:xfrm>
            <a:custGeom>
              <a:avLst/>
              <a:gdLst/>
              <a:ahLst/>
              <a:cxnLst/>
              <a:rect l="0" t="0" r="r" b="b"/>
              <a:pathLst>
                <a:path w="37" h="27">
                  <a:moveTo>
                    <a:pt x="20" y="1"/>
                  </a:moveTo>
                  <a:cubicBezTo>
                    <a:pt x="31" y="1"/>
                    <a:pt x="37" y="24"/>
                    <a:pt x="22" y="27"/>
                  </a:cubicBezTo>
                  <a:cubicBezTo>
                    <a:pt x="2" y="27"/>
                    <a:pt x="0" y="0"/>
                    <a:pt x="20" y="1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2" name="Freeform 6">
              <a:extLst>
                <a:ext uri="{FF2B5EF4-FFF2-40B4-BE49-F238E27FC236}">
                  <a16:creationId xmlns:a16="http://schemas.microsoft.com/office/drawing/2014/main" id="{19F31D0D-C43D-4BB0-A13C-9524B84117D4}"/>
                </a:ext>
              </a:extLst>
            </p:cNvPr>
            <p:cNvSpPr/>
            <p:nvPr/>
          </p:nvSpPr>
          <p:spPr bwMode="auto">
            <a:xfrm rot="5400000">
              <a:off x="11391700" y="5088176"/>
              <a:ext cx="124063" cy="87315"/>
            </a:xfrm>
            <a:custGeom>
              <a:avLst/>
              <a:gdLst/>
              <a:ahLst/>
              <a:cxnLst/>
              <a:rect l="0" t="0" r="r" b="b"/>
              <a:pathLst>
                <a:path w="38" h="29">
                  <a:moveTo>
                    <a:pt x="12" y="3"/>
                  </a:moveTo>
                  <a:cubicBezTo>
                    <a:pt x="34" y="0"/>
                    <a:pt x="38" y="26"/>
                    <a:pt x="15" y="29"/>
                  </a:cubicBezTo>
                  <a:cubicBezTo>
                    <a:pt x="4" y="23"/>
                    <a:pt x="0" y="9"/>
                    <a:pt x="12" y="3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3" name="Freeform 7">
              <a:extLst>
                <a:ext uri="{FF2B5EF4-FFF2-40B4-BE49-F238E27FC236}">
                  <a16:creationId xmlns:a16="http://schemas.microsoft.com/office/drawing/2014/main" id="{6B32FB03-B0FE-4731-BE41-C59AFB49FBF5}"/>
                </a:ext>
              </a:extLst>
            </p:cNvPr>
            <p:cNvSpPr/>
            <p:nvPr/>
          </p:nvSpPr>
          <p:spPr bwMode="auto">
            <a:xfrm rot="5400000">
              <a:off x="11371127" y="2531128"/>
              <a:ext cx="138242" cy="100371"/>
            </a:xfrm>
            <a:custGeom>
              <a:avLst/>
              <a:gdLst/>
              <a:ahLst/>
              <a:cxnLst/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6"/>
                    <a:pt x="15" y="0"/>
                    <a:pt x="25" y="1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4" name="Freeform 8">
              <a:extLst>
                <a:ext uri="{FF2B5EF4-FFF2-40B4-BE49-F238E27FC236}">
                  <a16:creationId xmlns:a16="http://schemas.microsoft.com/office/drawing/2014/main" id="{BDD5B6F0-1E17-4DCD-AE5F-ED8C48892FEF}"/>
                </a:ext>
              </a:extLst>
            </p:cNvPr>
            <p:cNvSpPr/>
            <p:nvPr/>
          </p:nvSpPr>
          <p:spPr bwMode="auto">
            <a:xfrm rot="5400000">
              <a:off x="11401349" y="4735882"/>
              <a:ext cx="131153" cy="88130"/>
            </a:xfrm>
            <a:custGeom>
              <a:avLst/>
              <a:gdLst/>
              <a:ahLst/>
              <a:cxnLst/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5" name="Freeform 9">
              <a:extLst>
                <a:ext uri="{FF2B5EF4-FFF2-40B4-BE49-F238E27FC236}">
                  <a16:creationId xmlns:a16="http://schemas.microsoft.com/office/drawing/2014/main" id="{0290BE17-E89B-4AF9-B3F6-AF4884D52467}"/>
                </a:ext>
              </a:extLst>
            </p:cNvPr>
            <p:cNvSpPr/>
            <p:nvPr/>
          </p:nvSpPr>
          <p:spPr bwMode="auto">
            <a:xfrm rot="5400000">
              <a:off x="11409487" y="4455410"/>
              <a:ext cx="121406" cy="88130"/>
            </a:xfrm>
            <a:custGeom>
              <a:avLst/>
              <a:gdLst/>
              <a:ahLst/>
              <a:cxnLst/>
              <a:rect l="0" t="0" r="r" b="b"/>
              <a:pathLst>
                <a:path w="37" h="29">
                  <a:moveTo>
                    <a:pt x="18" y="4"/>
                  </a:moveTo>
                  <a:cubicBezTo>
                    <a:pt x="35" y="0"/>
                    <a:pt x="37" y="28"/>
                    <a:pt x="22" y="29"/>
                  </a:cubicBezTo>
                  <a:cubicBezTo>
                    <a:pt x="7" y="28"/>
                    <a:pt x="0" y="1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6" name="Freeform 11">
              <a:extLst>
                <a:ext uri="{FF2B5EF4-FFF2-40B4-BE49-F238E27FC236}">
                  <a16:creationId xmlns:a16="http://schemas.microsoft.com/office/drawing/2014/main" id="{85F63089-F77F-4F02-8417-AAC1847FBCA7}"/>
                </a:ext>
              </a:extLst>
            </p:cNvPr>
            <p:cNvSpPr/>
            <p:nvPr/>
          </p:nvSpPr>
          <p:spPr bwMode="auto">
            <a:xfrm rot="5400000">
              <a:off x="11369848" y="4194178"/>
              <a:ext cx="143559" cy="102819"/>
            </a:xfrm>
            <a:custGeom>
              <a:avLst/>
              <a:gdLst/>
              <a:ahLst/>
              <a:cxnLst/>
              <a:rect l="0" t="0" r="r" b="b"/>
              <a:pathLst>
                <a:path w="44" h="34">
                  <a:moveTo>
                    <a:pt x="31" y="1"/>
                  </a:moveTo>
                  <a:cubicBezTo>
                    <a:pt x="39" y="0"/>
                    <a:pt x="44" y="12"/>
                    <a:pt x="42" y="19"/>
                  </a:cubicBezTo>
                  <a:cubicBezTo>
                    <a:pt x="25" y="34"/>
                    <a:pt x="0" y="8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7" name="Freeform 12">
              <a:extLst>
                <a:ext uri="{FF2B5EF4-FFF2-40B4-BE49-F238E27FC236}">
                  <a16:creationId xmlns:a16="http://schemas.microsoft.com/office/drawing/2014/main" id="{7B01CD5E-570F-4CBF-9904-94F30D928C54}"/>
                </a:ext>
              </a:extLst>
            </p:cNvPr>
            <p:cNvSpPr/>
            <p:nvPr/>
          </p:nvSpPr>
          <p:spPr bwMode="auto">
            <a:xfrm rot="5400000">
              <a:off x="11381624" y="3691697"/>
              <a:ext cx="134697" cy="81603"/>
            </a:xfrm>
            <a:custGeom>
              <a:avLst/>
              <a:gdLst/>
              <a:ahLst/>
              <a:cxnLst/>
              <a:rect l="0" t="0" r="r" b="b"/>
              <a:pathLst>
                <a:path w="41" h="27">
                  <a:moveTo>
                    <a:pt x="22" y="0"/>
                  </a:moveTo>
                  <a:cubicBezTo>
                    <a:pt x="41" y="12"/>
                    <a:pt x="24" y="27"/>
                    <a:pt x="8" y="20"/>
                  </a:cubicBezTo>
                  <a:cubicBezTo>
                    <a:pt x="0" y="7"/>
                    <a:pt x="8" y="0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8" name="Freeform 13">
              <a:extLst>
                <a:ext uri="{FF2B5EF4-FFF2-40B4-BE49-F238E27FC236}">
                  <a16:creationId xmlns:a16="http://schemas.microsoft.com/office/drawing/2014/main" id="{7EE6A672-2915-4B03-99A9-9364D5F1521E}"/>
                </a:ext>
              </a:extLst>
            </p:cNvPr>
            <p:cNvSpPr/>
            <p:nvPr/>
          </p:nvSpPr>
          <p:spPr bwMode="auto">
            <a:xfrm rot="5400000">
              <a:off x="11417787" y="3075050"/>
              <a:ext cx="124951" cy="69362"/>
            </a:xfrm>
            <a:custGeom>
              <a:avLst/>
              <a:gdLst/>
              <a:ahLst/>
              <a:cxnLst/>
              <a:rect l="0" t="0" r="r" b="b"/>
              <a:pathLst>
                <a:path w="38" h="23">
                  <a:moveTo>
                    <a:pt x="26" y="0"/>
                  </a:moveTo>
                  <a:cubicBezTo>
                    <a:pt x="38" y="0"/>
                    <a:pt x="37" y="20"/>
                    <a:pt x="25" y="23"/>
                  </a:cubicBezTo>
                  <a:cubicBezTo>
                    <a:pt x="0" y="23"/>
                    <a:pt x="5" y="1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9" name="Freeform 14">
              <a:extLst>
                <a:ext uri="{FF2B5EF4-FFF2-40B4-BE49-F238E27FC236}">
                  <a16:creationId xmlns:a16="http://schemas.microsoft.com/office/drawing/2014/main" id="{2136B643-14E1-443A-BC1C-06ADAE65C30F}"/>
                </a:ext>
              </a:extLst>
            </p:cNvPr>
            <p:cNvSpPr/>
            <p:nvPr/>
          </p:nvSpPr>
          <p:spPr bwMode="auto">
            <a:xfrm rot="5400000">
              <a:off x="11376729" y="3335597"/>
              <a:ext cx="134697" cy="84866"/>
            </a:xfrm>
            <a:custGeom>
              <a:avLst/>
              <a:gdLst/>
              <a:ahLst/>
              <a:cxnLst/>
              <a:rect l="0" t="0" r="r" b="b"/>
              <a:pathLst>
                <a:path w="41" h="28">
                  <a:moveTo>
                    <a:pt x="26" y="1"/>
                  </a:moveTo>
                  <a:cubicBezTo>
                    <a:pt x="34" y="0"/>
                    <a:pt x="41" y="12"/>
                    <a:pt x="39" y="20"/>
                  </a:cubicBezTo>
                  <a:cubicBezTo>
                    <a:pt x="17" y="28"/>
                    <a:pt x="0" y="12"/>
                    <a:pt x="26" y="1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0" name="Freeform 16">
              <a:extLst>
                <a:ext uri="{FF2B5EF4-FFF2-40B4-BE49-F238E27FC236}">
                  <a16:creationId xmlns:a16="http://schemas.microsoft.com/office/drawing/2014/main" id="{867FA393-4F37-4E1A-870B-F96775FAB7E8}"/>
                </a:ext>
              </a:extLst>
            </p:cNvPr>
            <p:cNvSpPr/>
            <p:nvPr/>
          </p:nvSpPr>
          <p:spPr bwMode="auto">
            <a:xfrm rot="5400000">
              <a:off x="11360464" y="3934729"/>
              <a:ext cx="143559" cy="97107"/>
            </a:xfrm>
            <a:custGeom>
              <a:avLst/>
              <a:gdLst/>
              <a:ahLst/>
              <a:cxnLst/>
              <a:rect l="0" t="0" r="r" b="b"/>
              <a:pathLst>
                <a:path w="44" h="32">
                  <a:moveTo>
                    <a:pt x="31" y="1"/>
                  </a:moveTo>
                  <a:cubicBezTo>
                    <a:pt x="40" y="0"/>
                    <a:pt x="44" y="8"/>
                    <a:pt x="43" y="15"/>
                  </a:cubicBezTo>
                  <a:cubicBezTo>
                    <a:pt x="29" y="32"/>
                    <a:pt x="0" y="6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1" name="Freeform 17">
              <a:extLst>
                <a:ext uri="{FF2B5EF4-FFF2-40B4-BE49-F238E27FC236}">
                  <a16:creationId xmlns:a16="http://schemas.microsoft.com/office/drawing/2014/main" id="{E225A1BE-FAD2-4764-A7E4-A6DA07D0573B}"/>
                </a:ext>
              </a:extLst>
            </p:cNvPr>
            <p:cNvSpPr/>
            <p:nvPr/>
          </p:nvSpPr>
          <p:spPr bwMode="auto">
            <a:xfrm rot="5400000">
              <a:off x="11395443" y="5347417"/>
              <a:ext cx="94821" cy="69362"/>
            </a:xfrm>
            <a:custGeom>
              <a:avLst/>
              <a:gdLst/>
              <a:ahLst/>
              <a:cxnLst/>
              <a:rect l="0" t="0" r="r" b="b"/>
              <a:pathLst>
                <a:path w="29" h="23">
                  <a:moveTo>
                    <a:pt x="13" y="0"/>
                  </a:moveTo>
                  <a:cubicBezTo>
                    <a:pt x="27" y="0"/>
                    <a:pt x="29" y="22"/>
                    <a:pt x="13" y="23"/>
                  </a:cubicBezTo>
                  <a:cubicBezTo>
                    <a:pt x="2" y="22"/>
                    <a:pt x="0" y="2"/>
                    <a:pt x="13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2" name="Freeform 21">
              <a:extLst>
                <a:ext uri="{FF2B5EF4-FFF2-40B4-BE49-F238E27FC236}">
                  <a16:creationId xmlns:a16="http://schemas.microsoft.com/office/drawing/2014/main" id="{25D65388-C7E0-4C07-822A-03C5009C6D1E}"/>
                </a:ext>
              </a:extLst>
            </p:cNvPr>
            <p:cNvSpPr/>
            <p:nvPr/>
          </p:nvSpPr>
          <p:spPr bwMode="auto">
            <a:xfrm rot="5400000">
              <a:off x="11343434" y="5658571"/>
              <a:ext cx="140901" cy="102819"/>
            </a:xfrm>
            <a:custGeom>
              <a:avLst/>
              <a:gdLst/>
              <a:ahLst/>
              <a:cxnLst/>
              <a:rect l="0" t="0" r="r" b="b"/>
              <a:pathLst>
                <a:path w="43" h="34">
                  <a:moveTo>
                    <a:pt x="24" y="0"/>
                  </a:moveTo>
                  <a:cubicBezTo>
                    <a:pt x="43" y="3"/>
                    <a:pt x="28" y="34"/>
                    <a:pt x="14" y="23"/>
                  </a:cubicBezTo>
                  <a:cubicBezTo>
                    <a:pt x="0" y="28"/>
                    <a:pt x="4" y="5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3" name="Freeform 25">
              <a:extLst>
                <a:ext uri="{FF2B5EF4-FFF2-40B4-BE49-F238E27FC236}">
                  <a16:creationId xmlns:a16="http://schemas.microsoft.com/office/drawing/2014/main" id="{E1D79822-C494-449C-B439-F437DAD4F218}"/>
                </a:ext>
              </a:extLst>
            </p:cNvPr>
            <p:cNvSpPr/>
            <p:nvPr/>
          </p:nvSpPr>
          <p:spPr bwMode="auto">
            <a:xfrm rot="5400000">
              <a:off x="11324095" y="6423833"/>
              <a:ext cx="134697" cy="93843"/>
            </a:xfrm>
            <a:custGeom>
              <a:avLst/>
              <a:gdLst/>
              <a:ahLst/>
              <a:cxnLst/>
              <a:rect l="0" t="0" r="r" b="b"/>
              <a:pathLst>
                <a:path w="41" h="31">
                  <a:moveTo>
                    <a:pt x="23" y="0"/>
                  </a:moveTo>
                  <a:cubicBezTo>
                    <a:pt x="40" y="1"/>
                    <a:pt x="41" y="31"/>
                    <a:pt x="17" y="25"/>
                  </a:cubicBezTo>
                  <a:cubicBezTo>
                    <a:pt x="0" y="7"/>
                    <a:pt x="17" y="4"/>
                    <a:pt x="23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4" name="Freeform 29">
              <a:extLst>
                <a:ext uri="{FF2B5EF4-FFF2-40B4-BE49-F238E27FC236}">
                  <a16:creationId xmlns:a16="http://schemas.microsoft.com/office/drawing/2014/main" id="{CDB324E5-E8D9-40E3-BAB4-1F87E67E4F46}"/>
                </a:ext>
              </a:extLst>
            </p:cNvPr>
            <p:cNvSpPr/>
            <p:nvPr/>
          </p:nvSpPr>
          <p:spPr bwMode="auto">
            <a:xfrm rot="5400000">
              <a:off x="11324317" y="5897278"/>
              <a:ext cx="118747" cy="120771"/>
            </a:xfrm>
            <a:custGeom>
              <a:avLst/>
              <a:gdLst/>
              <a:ahLst/>
              <a:cxnLst/>
              <a:rect l="0" t="0" r="r" b="b"/>
              <a:pathLst>
                <a:path w="36" h="40">
                  <a:moveTo>
                    <a:pt x="16" y="4"/>
                  </a:moveTo>
                  <a:cubicBezTo>
                    <a:pt x="36" y="5"/>
                    <a:pt x="33" y="0"/>
                    <a:pt x="34" y="15"/>
                  </a:cubicBezTo>
                  <a:cubicBezTo>
                    <a:pt x="34" y="40"/>
                    <a:pt x="0" y="22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5" name="Freeform 31">
              <a:extLst>
                <a:ext uri="{FF2B5EF4-FFF2-40B4-BE49-F238E27FC236}">
                  <a16:creationId xmlns:a16="http://schemas.microsoft.com/office/drawing/2014/main" id="{15404AB3-12EB-462E-85A2-AF4A7E91D729}"/>
                </a:ext>
              </a:extLst>
            </p:cNvPr>
            <p:cNvSpPr/>
            <p:nvPr/>
          </p:nvSpPr>
          <p:spPr bwMode="auto">
            <a:xfrm rot="5400000">
              <a:off x="11356013" y="6183127"/>
              <a:ext cx="131153" cy="72626"/>
            </a:xfrm>
            <a:custGeom>
              <a:avLst/>
              <a:gdLst/>
              <a:ahLst/>
              <a:cxnLst/>
              <a:rect l="0" t="0" r="r" b="b"/>
              <a:pathLst>
                <a:path w="40" h="24">
                  <a:moveTo>
                    <a:pt x="24" y="0"/>
                  </a:moveTo>
                  <a:cubicBezTo>
                    <a:pt x="40" y="0"/>
                    <a:pt x="38" y="20"/>
                    <a:pt x="25" y="24"/>
                  </a:cubicBezTo>
                  <a:cubicBezTo>
                    <a:pt x="0" y="22"/>
                    <a:pt x="6" y="4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6" name="Freeform 32">
              <a:extLst>
                <a:ext uri="{FF2B5EF4-FFF2-40B4-BE49-F238E27FC236}">
                  <a16:creationId xmlns:a16="http://schemas.microsoft.com/office/drawing/2014/main" id="{228021CB-53B3-4BCC-A14C-0B6951FC971F}"/>
                </a:ext>
              </a:extLst>
            </p:cNvPr>
            <p:cNvSpPr/>
            <p:nvPr/>
          </p:nvSpPr>
          <p:spPr bwMode="auto">
            <a:xfrm rot="5400000">
              <a:off x="11104198" y="3296179"/>
              <a:ext cx="144445" cy="106083"/>
            </a:xfrm>
            <a:custGeom>
              <a:avLst/>
              <a:gdLst/>
              <a:ahLst/>
              <a:cxnLst/>
              <a:rect l="0" t="0" r="r" b="b"/>
              <a:pathLst>
                <a:path w="44" h="35">
                  <a:moveTo>
                    <a:pt x="28" y="0"/>
                  </a:moveTo>
                  <a:cubicBezTo>
                    <a:pt x="36" y="1"/>
                    <a:pt x="44" y="12"/>
                    <a:pt x="42" y="21"/>
                  </a:cubicBezTo>
                  <a:cubicBezTo>
                    <a:pt x="23" y="35"/>
                    <a:pt x="0" y="7"/>
                    <a:pt x="28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7" name="Freeform 33">
              <a:extLst>
                <a:ext uri="{FF2B5EF4-FFF2-40B4-BE49-F238E27FC236}">
                  <a16:creationId xmlns:a16="http://schemas.microsoft.com/office/drawing/2014/main" id="{B353D0BC-00A6-4EA4-9311-9FCB88CC2021}"/>
                </a:ext>
              </a:extLst>
            </p:cNvPr>
            <p:cNvSpPr/>
            <p:nvPr/>
          </p:nvSpPr>
          <p:spPr bwMode="auto">
            <a:xfrm rot="5400000">
              <a:off x="11134111" y="4387490"/>
              <a:ext cx="151535" cy="75075"/>
            </a:xfrm>
            <a:custGeom>
              <a:avLst/>
              <a:gdLst/>
              <a:ahLst/>
              <a:cxnLst/>
              <a:rect l="0" t="0" r="r" b="b"/>
              <a:pathLst>
                <a:path w="46" h="25">
                  <a:moveTo>
                    <a:pt x="23" y="0"/>
                  </a:moveTo>
                  <a:cubicBezTo>
                    <a:pt x="32" y="1"/>
                    <a:pt x="46" y="21"/>
                    <a:pt x="29" y="25"/>
                  </a:cubicBezTo>
                  <a:cubicBezTo>
                    <a:pt x="10" y="23"/>
                    <a:pt x="0" y="9"/>
                    <a:pt x="23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8" name="Freeform 34">
              <a:extLst>
                <a:ext uri="{FF2B5EF4-FFF2-40B4-BE49-F238E27FC236}">
                  <a16:creationId xmlns:a16="http://schemas.microsoft.com/office/drawing/2014/main" id="{0E001FD3-6EDD-47A3-9916-826E1595DAB3}"/>
                </a:ext>
              </a:extLst>
            </p:cNvPr>
            <p:cNvSpPr/>
            <p:nvPr/>
          </p:nvSpPr>
          <p:spPr bwMode="auto">
            <a:xfrm rot="5400000">
              <a:off x="11138041" y="5384813"/>
              <a:ext cx="134697" cy="84051"/>
            </a:xfrm>
            <a:custGeom>
              <a:avLst/>
              <a:gdLst/>
              <a:ahLst/>
              <a:cxnLst/>
              <a:rect l="0" t="0" r="r" b="b"/>
              <a:pathLst>
                <a:path w="41" h="28">
                  <a:moveTo>
                    <a:pt x="22" y="0"/>
                  </a:moveTo>
                  <a:cubicBezTo>
                    <a:pt x="41" y="13"/>
                    <a:pt x="24" y="28"/>
                    <a:pt x="8" y="21"/>
                  </a:cubicBezTo>
                  <a:cubicBezTo>
                    <a:pt x="0" y="8"/>
                    <a:pt x="8" y="0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9" name="Freeform 35">
              <a:extLst>
                <a:ext uri="{FF2B5EF4-FFF2-40B4-BE49-F238E27FC236}">
                  <a16:creationId xmlns:a16="http://schemas.microsoft.com/office/drawing/2014/main" id="{FE214D5B-D151-4E09-A01E-BEAAF9C679ED}"/>
                </a:ext>
              </a:extLst>
            </p:cNvPr>
            <p:cNvSpPr/>
            <p:nvPr/>
          </p:nvSpPr>
          <p:spPr bwMode="auto">
            <a:xfrm rot="5400000">
              <a:off x="11133693" y="4595717"/>
              <a:ext cx="131153" cy="84866"/>
            </a:xfrm>
            <a:custGeom>
              <a:avLst/>
              <a:gdLst/>
              <a:ahLst/>
              <a:cxnLst/>
              <a:rect l="0" t="0" r="r" b="b"/>
              <a:pathLst>
                <a:path w="40" h="28">
                  <a:moveTo>
                    <a:pt x="27" y="1"/>
                  </a:moveTo>
                  <a:cubicBezTo>
                    <a:pt x="35" y="0"/>
                    <a:pt x="40" y="10"/>
                    <a:pt x="38" y="17"/>
                  </a:cubicBezTo>
                  <a:cubicBezTo>
                    <a:pt x="17" y="28"/>
                    <a:pt x="0" y="7"/>
                    <a:pt x="27" y="1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0" name="Freeform 36">
              <a:extLst>
                <a:ext uri="{FF2B5EF4-FFF2-40B4-BE49-F238E27FC236}">
                  <a16:creationId xmlns:a16="http://schemas.microsoft.com/office/drawing/2014/main" id="{3024EF13-0A45-49DD-B0F4-FA3A5169EFFE}"/>
                </a:ext>
              </a:extLst>
            </p:cNvPr>
            <p:cNvSpPr/>
            <p:nvPr/>
          </p:nvSpPr>
          <p:spPr bwMode="auto">
            <a:xfrm rot="5400000">
              <a:off x="11105830" y="6046702"/>
              <a:ext cx="144445" cy="102819"/>
            </a:xfrm>
            <a:custGeom>
              <a:avLst/>
              <a:gdLst/>
              <a:ahLst/>
              <a:cxnLst/>
              <a:rect l="0" t="0" r="r" b="b"/>
              <a:pathLst>
                <a:path w="44" h="34">
                  <a:moveTo>
                    <a:pt x="31" y="1"/>
                  </a:moveTo>
                  <a:cubicBezTo>
                    <a:pt x="44" y="3"/>
                    <a:pt x="38" y="34"/>
                    <a:pt x="25" y="22"/>
                  </a:cubicBezTo>
                  <a:cubicBezTo>
                    <a:pt x="0" y="28"/>
                    <a:pt x="14" y="0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1" name="Freeform 37">
              <a:extLst>
                <a:ext uri="{FF2B5EF4-FFF2-40B4-BE49-F238E27FC236}">
                  <a16:creationId xmlns:a16="http://schemas.microsoft.com/office/drawing/2014/main" id="{95E0BDAE-48A7-4752-A150-74DA4BAE5E4B}"/>
                </a:ext>
              </a:extLst>
            </p:cNvPr>
            <p:cNvSpPr/>
            <p:nvPr/>
          </p:nvSpPr>
          <p:spPr bwMode="auto">
            <a:xfrm rot="5400000">
              <a:off x="11117596" y="3060239"/>
              <a:ext cx="115202" cy="121588"/>
            </a:xfrm>
            <a:custGeom>
              <a:avLst/>
              <a:gdLst/>
              <a:ahLst/>
              <a:cxnLst/>
              <a:rect l="0" t="0" r="r" b="b"/>
              <a:pathLst>
                <a:path w="35" h="40">
                  <a:moveTo>
                    <a:pt x="16" y="4"/>
                  </a:moveTo>
                  <a:cubicBezTo>
                    <a:pt x="35" y="4"/>
                    <a:pt x="32" y="0"/>
                    <a:pt x="33" y="15"/>
                  </a:cubicBezTo>
                  <a:cubicBezTo>
                    <a:pt x="34" y="40"/>
                    <a:pt x="0" y="22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2" name="Freeform 38">
              <a:extLst>
                <a:ext uri="{FF2B5EF4-FFF2-40B4-BE49-F238E27FC236}">
                  <a16:creationId xmlns:a16="http://schemas.microsoft.com/office/drawing/2014/main" id="{DE128EDB-3179-4F47-8B37-BEDE3B82FFC7}"/>
                </a:ext>
              </a:extLst>
            </p:cNvPr>
            <p:cNvSpPr/>
            <p:nvPr/>
          </p:nvSpPr>
          <p:spPr bwMode="auto">
            <a:xfrm rot="5400000">
              <a:off x="11125265" y="4900335"/>
              <a:ext cx="127608" cy="69362"/>
            </a:xfrm>
            <a:custGeom>
              <a:avLst/>
              <a:gdLst/>
              <a:ahLst/>
              <a:cxnLst/>
              <a:rect l="0" t="0" r="r" b="b"/>
              <a:pathLst>
                <a:path w="39" h="23">
                  <a:moveTo>
                    <a:pt x="26" y="0"/>
                  </a:moveTo>
                  <a:cubicBezTo>
                    <a:pt x="39" y="1"/>
                    <a:pt x="38" y="21"/>
                    <a:pt x="26" y="23"/>
                  </a:cubicBezTo>
                  <a:cubicBezTo>
                    <a:pt x="0" y="23"/>
                    <a:pt x="5" y="2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3" name="Freeform 39">
              <a:extLst>
                <a:ext uri="{FF2B5EF4-FFF2-40B4-BE49-F238E27FC236}">
                  <a16:creationId xmlns:a16="http://schemas.microsoft.com/office/drawing/2014/main" id="{E09CDD49-7B7B-42C0-A09E-6CFB3CDFF6A1}"/>
                </a:ext>
              </a:extLst>
            </p:cNvPr>
            <p:cNvSpPr/>
            <p:nvPr/>
          </p:nvSpPr>
          <p:spPr bwMode="auto">
            <a:xfrm rot="5400000">
              <a:off x="11117373" y="5141456"/>
              <a:ext cx="131153" cy="81603"/>
            </a:xfrm>
            <a:custGeom>
              <a:avLst/>
              <a:gdLst/>
              <a:ahLst/>
              <a:cxnLst/>
              <a:rect l="0" t="0" r="r" b="b"/>
              <a:pathLst>
                <a:path w="40" h="27">
                  <a:moveTo>
                    <a:pt x="25" y="0"/>
                  </a:moveTo>
                  <a:cubicBezTo>
                    <a:pt x="34" y="0"/>
                    <a:pt x="40" y="11"/>
                    <a:pt x="38" y="20"/>
                  </a:cubicBezTo>
                  <a:cubicBezTo>
                    <a:pt x="17" y="27"/>
                    <a:pt x="0" y="12"/>
                    <a:pt x="25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4" name="Freeform 40">
              <a:extLst>
                <a:ext uri="{FF2B5EF4-FFF2-40B4-BE49-F238E27FC236}">
                  <a16:creationId xmlns:a16="http://schemas.microsoft.com/office/drawing/2014/main" id="{93C5D839-4CD5-4165-9091-7D9B92CDC1D2}"/>
                </a:ext>
              </a:extLst>
            </p:cNvPr>
            <p:cNvSpPr/>
            <p:nvPr/>
          </p:nvSpPr>
          <p:spPr bwMode="auto">
            <a:xfrm rot="5400000">
              <a:off x="11112337" y="2598157"/>
              <a:ext cx="134697" cy="81603"/>
            </a:xfrm>
            <a:custGeom>
              <a:avLst/>
              <a:gdLst/>
              <a:ahLst/>
              <a:cxnLst/>
              <a:rect l="0" t="0" r="r" b="b"/>
              <a:pathLst>
                <a:path w="41" h="27">
                  <a:moveTo>
                    <a:pt x="19" y="0"/>
                  </a:moveTo>
                  <a:cubicBezTo>
                    <a:pt x="41" y="9"/>
                    <a:pt x="28" y="27"/>
                    <a:pt x="7" y="20"/>
                  </a:cubicBezTo>
                  <a:cubicBezTo>
                    <a:pt x="0" y="8"/>
                    <a:pt x="7" y="1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5" name="Freeform 41">
              <a:extLst>
                <a:ext uri="{FF2B5EF4-FFF2-40B4-BE49-F238E27FC236}">
                  <a16:creationId xmlns:a16="http://schemas.microsoft.com/office/drawing/2014/main" id="{3C7F638A-BB6D-4B24-A7F9-03BF8087459B}"/>
                </a:ext>
              </a:extLst>
            </p:cNvPr>
            <p:cNvSpPr/>
            <p:nvPr/>
          </p:nvSpPr>
          <p:spPr bwMode="auto">
            <a:xfrm rot="5400000">
              <a:off x="11105830" y="6278710"/>
              <a:ext cx="144445" cy="78339"/>
            </a:xfrm>
            <a:custGeom>
              <a:avLst/>
              <a:gdLst/>
              <a:ahLst/>
              <a:cxnLst/>
              <a:rect l="0" t="0" r="r" b="b"/>
              <a:pathLst>
                <a:path w="44" h="26">
                  <a:moveTo>
                    <a:pt x="29" y="0"/>
                  </a:moveTo>
                  <a:cubicBezTo>
                    <a:pt x="44" y="3"/>
                    <a:pt x="40" y="22"/>
                    <a:pt x="26" y="26"/>
                  </a:cubicBezTo>
                  <a:cubicBezTo>
                    <a:pt x="0" y="25"/>
                    <a:pt x="11" y="6"/>
                    <a:pt x="29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6" name="Freeform 42">
              <a:extLst>
                <a:ext uri="{FF2B5EF4-FFF2-40B4-BE49-F238E27FC236}">
                  <a16:creationId xmlns:a16="http://schemas.microsoft.com/office/drawing/2014/main" id="{5B59DB64-329B-45EA-8A67-4213A886B5B2}"/>
                </a:ext>
              </a:extLst>
            </p:cNvPr>
            <p:cNvSpPr/>
            <p:nvPr/>
          </p:nvSpPr>
          <p:spPr bwMode="auto">
            <a:xfrm rot="5400000">
              <a:off x="11093998" y="5596726"/>
              <a:ext cx="144445" cy="97107"/>
            </a:xfrm>
            <a:custGeom>
              <a:avLst/>
              <a:gdLst/>
              <a:ahLst/>
              <a:cxnLst/>
              <a:rect l="0" t="0" r="r" b="b"/>
              <a:pathLst>
                <a:path w="44" h="32">
                  <a:moveTo>
                    <a:pt x="31" y="1"/>
                  </a:moveTo>
                  <a:cubicBezTo>
                    <a:pt x="40" y="0"/>
                    <a:pt x="44" y="8"/>
                    <a:pt x="43" y="16"/>
                  </a:cubicBezTo>
                  <a:cubicBezTo>
                    <a:pt x="29" y="32"/>
                    <a:pt x="0" y="7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7" name="Freeform 44">
              <a:extLst>
                <a:ext uri="{FF2B5EF4-FFF2-40B4-BE49-F238E27FC236}">
                  <a16:creationId xmlns:a16="http://schemas.microsoft.com/office/drawing/2014/main" id="{D8DAB003-6484-4D1D-85AE-93FA09BC5EF5}"/>
                </a:ext>
              </a:extLst>
            </p:cNvPr>
            <p:cNvSpPr/>
            <p:nvPr/>
          </p:nvSpPr>
          <p:spPr bwMode="auto">
            <a:xfrm rot="5400000">
              <a:off x="11097788" y="4080854"/>
              <a:ext cx="131153" cy="84866"/>
            </a:xfrm>
            <a:custGeom>
              <a:avLst/>
              <a:gdLst/>
              <a:ahLst/>
              <a:cxnLst/>
              <a:rect l="0" t="0" r="r" b="b"/>
              <a:pathLst>
                <a:path w="40" h="28">
                  <a:moveTo>
                    <a:pt x="27" y="1"/>
                  </a:moveTo>
                  <a:cubicBezTo>
                    <a:pt x="35" y="0"/>
                    <a:pt x="40" y="10"/>
                    <a:pt x="38" y="17"/>
                  </a:cubicBezTo>
                  <a:cubicBezTo>
                    <a:pt x="17" y="28"/>
                    <a:pt x="0" y="7"/>
                    <a:pt x="27" y="1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8" name="Freeform 45">
              <a:extLst>
                <a:ext uri="{FF2B5EF4-FFF2-40B4-BE49-F238E27FC236}">
                  <a16:creationId xmlns:a16="http://schemas.microsoft.com/office/drawing/2014/main" id="{D49280A1-ACA8-4CD6-9012-AF12660F07E4}"/>
                </a:ext>
              </a:extLst>
            </p:cNvPr>
            <p:cNvSpPr/>
            <p:nvPr/>
          </p:nvSpPr>
          <p:spPr bwMode="auto">
            <a:xfrm rot="5400000">
              <a:off x="11075637" y="5836680"/>
              <a:ext cx="144445" cy="102819"/>
            </a:xfrm>
            <a:custGeom>
              <a:avLst/>
              <a:gdLst/>
              <a:ahLst/>
              <a:cxnLst/>
              <a:rect l="0" t="0" r="r" b="b"/>
              <a:pathLst>
                <a:path w="44" h="34">
                  <a:moveTo>
                    <a:pt x="31" y="0"/>
                  </a:moveTo>
                  <a:cubicBezTo>
                    <a:pt x="39" y="0"/>
                    <a:pt x="44" y="12"/>
                    <a:pt x="42" y="19"/>
                  </a:cubicBezTo>
                  <a:cubicBezTo>
                    <a:pt x="25" y="34"/>
                    <a:pt x="0" y="8"/>
                    <a:pt x="31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9" name="Freeform 46">
              <a:extLst>
                <a:ext uri="{FF2B5EF4-FFF2-40B4-BE49-F238E27FC236}">
                  <a16:creationId xmlns:a16="http://schemas.microsoft.com/office/drawing/2014/main" id="{C03EAE8C-6089-40E5-9361-2E266A1EEBA3}"/>
                </a:ext>
              </a:extLst>
            </p:cNvPr>
            <p:cNvSpPr/>
            <p:nvPr/>
          </p:nvSpPr>
          <p:spPr bwMode="auto">
            <a:xfrm rot="5400000">
              <a:off x="11124696" y="2830776"/>
              <a:ext cx="121406" cy="81603"/>
            </a:xfrm>
            <a:custGeom>
              <a:avLst/>
              <a:gdLst/>
              <a:ahLst/>
              <a:cxnLst/>
              <a:rect l="0" t="0" r="r" b="b"/>
              <a:pathLst>
                <a:path w="37" h="27">
                  <a:moveTo>
                    <a:pt x="19" y="1"/>
                  </a:moveTo>
                  <a:cubicBezTo>
                    <a:pt x="31" y="2"/>
                    <a:pt x="37" y="24"/>
                    <a:pt x="21" y="27"/>
                  </a:cubicBezTo>
                  <a:cubicBezTo>
                    <a:pt x="1" y="27"/>
                    <a:pt x="0" y="0"/>
                    <a:pt x="19" y="1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60" name="Freeform 47">
              <a:extLst>
                <a:ext uri="{FF2B5EF4-FFF2-40B4-BE49-F238E27FC236}">
                  <a16:creationId xmlns:a16="http://schemas.microsoft.com/office/drawing/2014/main" id="{02E3A077-F087-4E14-A13E-4E9D4369B1F6}"/>
                </a:ext>
              </a:extLst>
            </p:cNvPr>
            <p:cNvSpPr/>
            <p:nvPr/>
          </p:nvSpPr>
          <p:spPr bwMode="auto">
            <a:xfrm rot="5400000">
              <a:off x="11082841" y="3849727"/>
              <a:ext cx="147990" cy="78339"/>
            </a:xfrm>
            <a:custGeom>
              <a:avLst/>
              <a:gdLst/>
              <a:ahLst/>
              <a:cxnLst/>
              <a:rect l="0" t="0" r="r" b="b"/>
              <a:pathLst>
                <a:path w="45" h="26">
                  <a:moveTo>
                    <a:pt x="22" y="0"/>
                  </a:moveTo>
                  <a:cubicBezTo>
                    <a:pt x="32" y="2"/>
                    <a:pt x="45" y="22"/>
                    <a:pt x="28" y="26"/>
                  </a:cubicBezTo>
                  <a:cubicBezTo>
                    <a:pt x="10" y="24"/>
                    <a:pt x="0" y="9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61" name="Freeform 48">
              <a:extLst>
                <a:ext uri="{FF2B5EF4-FFF2-40B4-BE49-F238E27FC236}">
                  <a16:creationId xmlns:a16="http://schemas.microsoft.com/office/drawing/2014/main" id="{7CE4FAAA-45E7-4C86-B59A-F284B79EFD23}"/>
                </a:ext>
              </a:extLst>
            </p:cNvPr>
            <p:cNvSpPr/>
            <p:nvPr/>
          </p:nvSpPr>
          <p:spPr bwMode="auto">
            <a:xfrm rot="5400000">
              <a:off x="11078098" y="3616257"/>
              <a:ext cx="133812" cy="79154"/>
            </a:xfrm>
            <a:custGeom>
              <a:avLst/>
              <a:gdLst/>
              <a:ahLst/>
              <a:cxnLst/>
              <a:rect l="0" t="0" r="r" b="b"/>
              <a:pathLst>
                <a:path w="41" h="26">
                  <a:moveTo>
                    <a:pt x="19" y="0"/>
                  </a:moveTo>
                  <a:cubicBezTo>
                    <a:pt x="41" y="9"/>
                    <a:pt x="28" y="26"/>
                    <a:pt x="7" y="19"/>
                  </a:cubicBezTo>
                  <a:cubicBezTo>
                    <a:pt x="0" y="8"/>
                    <a:pt x="7" y="1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62" name="Freeform 49">
              <a:extLst>
                <a:ext uri="{FF2B5EF4-FFF2-40B4-BE49-F238E27FC236}">
                  <a16:creationId xmlns:a16="http://schemas.microsoft.com/office/drawing/2014/main" id="{E2689B62-CCA1-4EE5-B622-FBA516868916}"/>
                </a:ext>
              </a:extLst>
            </p:cNvPr>
            <p:cNvSpPr/>
            <p:nvPr/>
          </p:nvSpPr>
          <p:spPr bwMode="auto">
            <a:xfrm rot="5400000">
              <a:off x="11076712" y="6507925"/>
              <a:ext cx="127608" cy="81603"/>
            </a:xfrm>
            <a:custGeom>
              <a:avLst/>
              <a:gdLst/>
              <a:ahLst/>
              <a:cxnLst/>
              <a:rect l="0" t="0" r="r" b="b"/>
              <a:pathLst>
                <a:path w="39" h="27">
                  <a:moveTo>
                    <a:pt x="21" y="2"/>
                  </a:moveTo>
                  <a:cubicBezTo>
                    <a:pt x="36" y="0"/>
                    <a:pt x="39" y="17"/>
                    <a:pt x="26" y="24"/>
                  </a:cubicBezTo>
                  <a:cubicBezTo>
                    <a:pt x="8" y="27"/>
                    <a:pt x="0" y="9"/>
                    <a:pt x="21" y="2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63" name="Freeform 8">
              <a:extLst>
                <a:ext uri="{FF2B5EF4-FFF2-40B4-BE49-F238E27FC236}">
                  <a16:creationId xmlns:a16="http://schemas.microsoft.com/office/drawing/2014/main" id="{113638EE-3BCF-4315-A329-3C6766A3890B}"/>
                </a:ext>
              </a:extLst>
            </p:cNvPr>
            <p:cNvSpPr/>
            <p:nvPr/>
          </p:nvSpPr>
          <p:spPr bwMode="auto">
            <a:xfrm rot="5400000">
              <a:off x="11141853" y="34906"/>
              <a:ext cx="131153" cy="88130"/>
            </a:xfrm>
            <a:custGeom>
              <a:avLst/>
              <a:gdLst/>
              <a:ahLst/>
              <a:cxnLst/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64" name="Freeform 106">
              <a:extLst>
                <a:ext uri="{FF2B5EF4-FFF2-40B4-BE49-F238E27FC236}">
                  <a16:creationId xmlns:a16="http://schemas.microsoft.com/office/drawing/2014/main" id="{4FB36B8F-335B-40F2-83BB-C2B2689DC2E9}"/>
                </a:ext>
              </a:extLst>
            </p:cNvPr>
            <p:cNvSpPr/>
            <p:nvPr/>
          </p:nvSpPr>
          <p:spPr bwMode="auto">
            <a:xfrm rot="5400000">
              <a:off x="11301184" y="6639670"/>
              <a:ext cx="134697" cy="97107"/>
            </a:xfrm>
            <a:custGeom>
              <a:avLst/>
              <a:gdLst/>
              <a:ahLst/>
              <a:cxnLst/>
              <a:rect l="0" t="0" r="r" b="b"/>
              <a:pathLst>
                <a:path w="41" h="32">
                  <a:moveTo>
                    <a:pt x="25" y="0"/>
                  </a:moveTo>
                  <a:cubicBezTo>
                    <a:pt x="41" y="13"/>
                    <a:pt x="15" y="32"/>
                    <a:pt x="4" y="18"/>
                  </a:cubicBezTo>
                  <a:cubicBezTo>
                    <a:pt x="0" y="5"/>
                    <a:pt x="15" y="0"/>
                    <a:pt x="25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A05E913-A9D9-4639-B104-1F07A4AF6A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1790" y="670561"/>
            <a:ext cx="5419131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940CEB-B6D7-46E6-9843-5153421401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1790" y="2499360"/>
            <a:ext cx="5419131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BAC8B5-8DFB-4920-8580-54824C831A9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7727" y="8510017"/>
            <a:ext cx="1600819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88">
                <a:solidFill>
                  <a:schemeClr val="tx2"/>
                </a:solidFill>
              </a:defRPr>
            </a:lvl1pPr>
          </a:lstStyle>
          <a:p>
            <a:fld id="{0F082710-245A-48CB-A5F6-8BB1DF6AB298}" type="datetimeFigureOut">
              <a:rPr lang="en-US" dirty="0"/>
              <a:pPr/>
              <a:t>5/26/2025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9E2D5D-B616-4048-9CB8-4D316BBDB1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-2589474" y="2951297"/>
            <a:ext cx="5543296" cy="23404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88">
                <a:solidFill>
                  <a:schemeClr val="tx2"/>
                </a:solidFill>
              </a:defRPr>
            </a:lvl1pPr>
          </a:lstStyle>
          <a:p>
            <a:r>
              <a:rPr lang="en-US"/>
              <a:t>
             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F322F0-8F3D-4AC5-9873-24666D0E0D3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45080" y="8510017"/>
            <a:ext cx="281811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88">
                <a:solidFill>
                  <a:schemeClr val="tx2"/>
                </a:solidFill>
              </a:defRPr>
            </a:lvl1pPr>
          </a:lstStyle>
          <a:p>
            <a:fld id="{24578CCF-2EC4-44CB-A694-F6F6E59A3985}" type="slidenum">
              <a:rPr lang="en-US" dirty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7136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3" r:id="rId1"/>
    <p:sldLayoutId id="2147483874" r:id="rId2"/>
    <p:sldLayoutId id="2147483875" r:id="rId3"/>
    <p:sldLayoutId id="2147483876" r:id="rId4"/>
    <p:sldLayoutId id="2147483877" r:id="rId5"/>
    <p:sldLayoutId id="2147483878" r:id="rId6"/>
    <p:sldLayoutId id="2147483879" r:id="rId7"/>
    <p:sldLayoutId id="2147483880" r:id="rId8"/>
    <p:sldLayoutId id="2147483881" r:id="rId9"/>
    <p:sldLayoutId id="2147483882" r:id="rId10"/>
    <p:sldLayoutId id="2147483883" r:id="rId11"/>
  </p:sldLayoutIdLst>
  <p:hf hdr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50000"/>
        </a:lnSpc>
        <a:spcBef>
          <a:spcPts val="1000"/>
        </a:spcBef>
        <a:buClr>
          <a:schemeClr val="bg2">
            <a:lumMod val="75000"/>
          </a:schemeClr>
        </a:buClr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228600" indent="0" algn="l" defTabSz="914400" rtl="0" eaLnBrk="1" latinLnBrk="0" hangingPunct="1">
        <a:lnSpc>
          <a:spcPct val="150000"/>
        </a:lnSpc>
        <a:spcBef>
          <a:spcPts val="500"/>
        </a:spcBef>
        <a:buClr>
          <a:schemeClr val="bg2">
            <a:lumMod val="75000"/>
          </a:schemeClr>
        </a:buClr>
        <a:buFontTx/>
        <a:buNone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548640" indent="-285750" algn="l" defTabSz="914400" rtl="0" eaLnBrk="1" latinLnBrk="0" hangingPunct="1">
        <a:lnSpc>
          <a:spcPct val="150000"/>
        </a:lnSpc>
        <a:spcBef>
          <a:spcPts val="500"/>
        </a:spcBef>
        <a:buClr>
          <a:schemeClr val="bg2">
            <a:lumMod val="75000"/>
          </a:schemeClr>
        </a:buClr>
        <a:buFont typeface="Arial" panose="020B0604020202020204" pitchFamily="34" charset="0"/>
        <a:buChar char="•"/>
        <a:defRPr sz="1600" b="1" kern="1200">
          <a:solidFill>
            <a:schemeClr val="tx2"/>
          </a:solidFill>
          <a:latin typeface="+mn-lt"/>
          <a:ea typeface="+mn-ea"/>
          <a:cs typeface="+mn-cs"/>
        </a:defRPr>
      </a:lvl3pPr>
      <a:lvl4pPr marL="548640" indent="0" algn="l" defTabSz="914400" rtl="0" eaLnBrk="1" latinLnBrk="0" hangingPunct="1">
        <a:lnSpc>
          <a:spcPct val="150000"/>
        </a:lnSpc>
        <a:spcBef>
          <a:spcPts val="500"/>
        </a:spcBef>
        <a:buClr>
          <a:schemeClr val="bg2">
            <a:lumMod val="75000"/>
          </a:schemeClr>
        </a:buClr>
        <a:buFontTx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834390" indent="-285750" algn="l" defTabSz="914400" rtl="0" eaLnBrk="1" latinLnBrk="0" hangingPunct="1">
        <a:lnSpc>
          <a:spcPct val="150000"/>
        </a:lnSpc>
        <a:spcBef>
          <a:spcPts val="500"/>
        </a:spcBef>
        <a:buClr>
          <a:schemeClr val="bg2">
            <a:lumMod val="75000"/>
          </a:schemeClr>
        </a:buClr>
        <a:buFont typeface="Arial" panose="020B0604020202020204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568" userDrawn="1">
          <p15:clr>
            <a:srgbClr val="F26B43"/>
          </p15:clr>
        </p15:guide>
        <p15:guide id="2" pos="3821" userDrawn="1">
          <p15:clr>
            <a:srgbClr val="F26B43"/>
          </p15:clr>
        </p15:guide>
        <p15:guide id="3" pos="2093" userDrawn="1">
          <p15:clr>
            <a:srgbClr val="F26B43"/>
          </p15:clr>
        </p15:guide>
        <p15:guide id="4" orient="horz" pos="1152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Karina.poulsen@rn.dk" TargetMode="Externa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2.svg"/><Relationship Id="rId7" Type="http://schemas.openxmlformats.org/officeDocument/2006/relationships/diagramColors" Target="../diagrams/colors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72381" y="494581"/>
            <a:ext cx="2211883" cy="2133600"/>
          </a:xfrm>
        </p:spPr>
        <p:txBody>
          <a:bodyPr>
            <a:normAutofit fontScale="90000"/>
          </a:bodyPr>
          <a:lstStyle/>
          <a:p>
            <a:r>
              <a:rPr lang="en-US" sz="3200" dirty="0" err="1"/>
              <a:t>Sødisbakke</a:t>
            </a:r>
            <a:r>
              <a:rPr lang="en-US" sz="3200" dirty="0"/>
              <a:t> Mad </a:t>
            </a:r>
            <a:r>
              <a:rPr lang="en-US" sz="3200" dirty="0" err="1"/>
              <a:t>og</a:t>
            </a:r>
            <a:r>
              <a:rPr lang="en-US" sz="3200" dirty="0"/>
              <a:t> </a:t>
            </a:r>
            <a:r>
              <a:rPr lang="en-US" sz="3200" dirty="0" err="1"/>
              <a:t>bestillings</a:t>
            </a:r>
            <a:br>
              <a:rPr lang="en-US" sz="3200" dirty="0"/>
            </a:br>
            <a:r>
              <a:rPr lang="en-US" sz="3200" dirty="0"/>
              <a:t>team.</a:t>
            </a:r>
            <a:br>
              <a:rPr lang="en-US" sz="3200" dirty="0"/>
            </a:br>
            <a:r>
              <a:rPr lang="en-US" sz="3200" dirty="0"/>
              <a:t>2025-2026</a:t>
            </a:r>
            <a:endParaRPr lang="en-US" dirty="0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39922C50-40BA-C4F5-0C61-DD2FC7E0A3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772599" cy="4537418"/>
          </a:xfrm>
          <a:prstGeom prst="round2Diag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 anchor="t">
            <a:normAutofit fontScale="77500" lnSpcReduction="20000"/>
          </a:bodyPr>
          <a:lstStyle/>
          <a:p>
            <a:r>
              <a:rPr lang="da-DK" sz="1800" b="1" dirty="0">
                <a:latin typeface="Arial"/>
                <a:cs typeface="Arial"/>
              </a:rPr>
              <a:t>God samarbejde giver et stærkt team. </a:t>
            </a:r>
            <a:endParaRPr lang="da-DK" sz="1800" b="1" dirty="0"/>
          </a:p>
          <a:p>
            <a:pPr marL="285750" indent="-285750">
              <a:buFont typeface="Wingdings" panose="020B0604020202020204" pitchFamily="34" charset="0"/>
              <a:buChar char="v"/>
            </a:pPr>
            <a:r>
              <a:rPr lang="da-DK" sz="1400" b="1" dirty="0">
                <a:latin typeface="Arial"/>
                <a:cs typeface="Arial"/>
              </a:rPr>
              <a:t>Fokus på borgernes ønsker og varieret kost.</a:t>
            </a:r>
          </a:p>
          <a:p>
            <a:pPr marL="285750" indent="-285750">
              <a:buClr>
                <a:srgbClr val="C3B2A7"/>
              </a:buClr>
              <a:buFont typeface="Wingdings" panose="020B0604020202020204" pitchFamily="34" charset="0"/>
              <a:buChar char="v"/>
            </a:pPr>
            <a:r>
              <a:rPr lang="da-DK" sz="1400" b="1" dirty="0">
                <a:latin typeface="Arial"/>
                <a:cs typeface="Arial"/>
              </a:rPr>
              <a:t>Sund og varieret kost.</a:t>
            </a:r>
          </a:p>
          <a:p>
            <a:pPr marL="285750" indent="-285750">
              <a:buClr>
                <a:srgbClr val="C3B2A7"/>
              </a:buClr>
              <a:buFont typeface="Wingdings" panose="020B0604020202020204" pitchFamily="34" charset="0"/>
              <a:buChar char="v"/>
            </a:pPr>
            <a:r>
              <a:rPr lang="da-DK" sz="1400" b="1" dirty="0">
                <a:latin typeface="Arial"/>
                <a:cs typeface="Arial"/>
              </a:rPr>
              <a:t>Stærkere samarbejde på tværs</a:t>
            </a:r>
          </a:p>
          <a:p>
            <a:pPr marL="285750" indent="-285750">
              <a:buClr>
                <a:srgbClr val="C3B2A7"/>
              </a:buClr>
              <a:buFont typeface="Wingdings" panose="020B0604020202020204" pitchFamily="34" charset="0"/>
              <a:buChar char="v"/>
            </a:pPr>
            <a:r>
              <a:rPr lang="da-DK" sz="1400" b="1" dirty="0">
                <a:latin typeface="Arial"/>
                <a:cs typeface="Arial"/>
              </a:rPr>
              <a:t>Indblik i køkkenets arbejdsgang (rundvisning)</a:t>
            </a:r>
          </a:p>
          <a:p>
            <a:pPr marL="285750" indent="-285750">
              <a:buClr>
                <a:srgbClr val="C3B2A7"/>
              </a:buClr>
              <a:buFont typeface="Wingdings" panose="020B0604020202020204" pitchFamily="34" charset="0"/>
              <a:buChar char="v"/>
            </a:pPr>
            <a:r>
              <a:rPr lang="da-DK" sz="1400" b="1" dirty="0">
                <a:latin typeface="Arial"/>
                <a:cs typeface="Arial"/>
              </a:rPr>
              <a:t>Fælles forståelse og dialog.</a:t>
            </a:r>
          </a:p>
          <a:p>
            <a:pPr marL="285750" indent="-285750">
              <a:buClr>
                <a:srgbClr val="C3B2A7"/>
              </a:buClr>
              <a:buFont typeface="Wingdings" panose="020B0604020202020204" pitchFamily="34" charset="0"/>
              <a:buChar char="v"/>
            </a:pPr>
            <a:r>
              <a:rPr lang="da-DK" sz="1400" b="1" dirty="0">
                <a:latin typeface="Arial"/>
                <a:cs typeface="Arial"/>
              </a:rPr>
              <a:t>Fast møde i kantinen (første tirsdag i ulige måneder)</a:t>
            </a:r>
          </a:p>
          <a:p>
            <a:pPr marL="285750" indent="-285750">
              <a:buClr>
                <a:srgbClr val="C3B2A7"/>
              </a:buClr>
              <a:buFont typeface="Wingdings" panose="020B0604020202020204" pitchFamily="34" charset="0"/>
              <a:buChar char="v"/>
            </a:pPr>
            <a:r>
              <a:rPr lang="da-DK" sz="1400" b="1" dirty="0">
                <a:latin typeface="Arial"/>
                <a:cs typeface="Arial"/>
              </a:rPr>
              <a:t>Plads til ideer, sparring og forbedringer</a:t>
            </a:r>
          </a:p>
          <a:p>
            <a:pPr>
              <a:buClr>
                <a:srgbClr val="C3B2A7"/>
              </a:buClr>
            </a:pPr>
            <a:endParaRPr lang="da-DK" sz="1800" b="1">
              <a:latin typeface="Arial"/>
              <a:cs typeface="Arial"/>
            </a:endParaRPr>
          </a:p>
          <a:p>
            <a:pPr>
              <a:buClr>
                <a:srgbClr val="C3B2A7"/>
              </a:buClr>
            </a:pPr>
            <a:endParaRPr lang="da-DK" sz="1800" b="1">
              <a:latin typeface="Arial"/>
              <a:cs typeface="Arial"/>
            </a:endParaRPr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E055D119-A4BE-3CDC-0EDA-8A589F8EDE58}"/>
              </a:ext>
            </a:extLst>
          </p:cNvPr>
          <p:cNvSpPr txBox="1"/>
          <p:nvPr/>
        </p:nvSpPr>
        <p:spPr>
          <a:xfrm>
            <a:off x="3431335" y="338498"/>
            <a:ext cx="2779246" cy="8709422"/>
          </a:xfrm>
          <a:prstGeom prst="round2DiagRect">
            <a:avLst/>
          </a:prstGeom>
          <a:solidFill>
            <a:schemeClr val="bg2">
              <a:lumMod val="90000"/>
            </a:schemeClr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da-DK" sz="1600" dirty="0"/>
              <a:t>Vi lægger stor vægt på, at vi har et bredt og godt samarbejde omkring maden på </a:t>
            </a:r>
            <a:r>
              <a:rPr lang="da-DK" sz="1600" dirty="0" err="1"/>
              <a:t>Sødisbakke</a:t>
            </a:r>
            <a:r>
              <a:rPr lang="da-DK" sz="1600" dirty="0"/>
              <a:t>. Vi vil meget gerne servere mad, som borgerne kan lide og har lyst til. Og samtidig sikre, at den er varieret og sund.</a:t>
            </a:r>
          </a:p>
          <a:p>
            <a:endParaRPr lang="da-DK" sz="1600"/>
          </a:p>
          <a:p>
            <a:r>
              <a:rPr lang="da-DK" sz="1600" dirty="0"/>
              <a:t>For at styrke samarbejdet og den fælles forståelse omkring maden, vil jeg gerne invitere alle medlemmer af med-teamet til en rundvisning i køkkenet. Her får I et indblik i arbejdsgangen og de overvejelser, der ligger bag vores daglige arbejde med maden.</a:t>
            </a:r>
          </a:p>
          <a:p>
            <a:endParaRPr lang="da-DK" sz="1600"/>
          </a:p>
          <a:p>
            <a:r>
              <a:rPr lang="da-DK" sz="1600" dirty="0"/>
              <a:t>Derudover tilbyder vi at fast møde den første tirsdag i de ulige kalender måneder, mødet foregår i vores kantine.</a:t>
            </a:r>
          </a:p>
          <a:p>
            <a:r>
              <a:rPr lang="da-DK" sz="1600" dirty="0"/>
              <a:t>Her har vi mulighed for at drøfte ønsker, ideer og udfordringer og sammen finde de bedste løsninger for borgerne.</a:t>
            </a:r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FC37FF75-5039-0981-B834-A3F348B616A6}"/>
              </a:ext>
            </a:extLst>
          </p:cNvPr>
          <p:cNvSpPr txBox="1"/>
          <p:nvPr/>
        </p:nvSpPr>
        <p:spPr>
          <a:xfrm>
            <a:off x="295335" y="7445725"/>
            <a:ext cx="2953352" cy="147732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da-DK"/>
              <a:t>Team Kontakt - køkkenet</a:t>
            </a:r>
          </a:p>
          <a:p>
            <a:r>
              <a:rPr lang="da-DK"/>
              <a:t>Køkken leder: Karina Engelsbæk Poulsen.</a:t>
            </a:r>
          </a:p>
          <a:p>
            <a:r>
              <a:rPr lang="da-DK">
                <a:hlinkClick r:id="rId2"/>
              </a:rPr>
              <a:t>Karina.poulsen@rn.dk</a:t>
            </a:r>
            <a:endParaRPr lang="da-DK"/>
          </a:p>
          <a:p>
            <a:r>
              <a:rPr lang="da-DK"/>
              <a:t>22391400</a:t>
            </a:r>
          </a:p>
        </p:txBody>
      </p:sp>
    </p:spTree>
    <p:extLst>
      <p:ext uri="{BB962C8B-B14F-4D97-AF65-F5344CB8AC3E}">
        <p14:creationId xmlns:p14="http://schemas.microsoft.com/office/powerpoint/2010/main" val="3424942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4BDBD94D-B555-177A-F08B-DAB689624C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BC8C2-4680-4703-916C-E15D054D3973}" type="datetime1">
              <a:t>26-05-2025</a:t>
            </a:fld>
            <a:endParaRPr lang="en-US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C95A65B4-C9CC-5E4D-EA92-FB07972545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91F66DDF-437D-0E3D-3C83-311298987C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78CCF-2EC4-44CB-A694-F6F6E59A3985}" type="slidenum">
              <a:rPr lang="en-US" dirty="0"/>
              <a:t>2</a:t>
            </a:fld>
            <a:endParaRPr lang="en-US"/>
          </a:p>
        </p:txBody>
      </p:sp>
      <p:pic>
        <p:nvPicPr>
          <p:cNvPr id="7" name="Grafik 6" descr="Lang græs Forskønnelse">
            <a:extLst>
              <a:ext uri="{FF2B5EF4-FFF2-40B4-BE49-F238E27FC236}">
                <a16:creationId xmlns:a16="http://schemas.microsoft.com/office/drawing/2014/main" id="{D97CDE80-EAE8-F2A8-3FB5-52858208B4F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69586" y="5750408"/>
            <a:ext cx="4133435" cy="3010314"/>
          </a:xfrm>
          <a:prstGeom prst="rect">
            <a:avLst/>
          </a:prstGeom>
        </p:spPr>
      </p:pic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EAF0F663-F1AC-689F-7B9E-F1CE491A8D1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44187230"/>
              </p:ext>
            </p:extLst>
          </p:nvPr>
        </p:nvGraphicFramePr>
        <p:xfrm>
          <a:off x="726055" y="413288"/>
          <a:ext cx="5457692" cy="66319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1344129199"/>
      </p:ext>
    </p:extLst>
  </p:cSld>
  <p:clrMapOvr>
    <a:masterClrMapping/>
  </p:clrMapOvr>
</p:sld>
</file>

<file path=ppt/theme/theme1.xml><?xml version="1.0" encoding="utf-8"?>
<a:theme xmlns:a="http://schemas.openxmlformats.org/drawingml/2006/main" name="BohemianVTI">
  <a:themeElements>
    <a:clrScheme name="BohemianVTI">
      <a:dk1>
        <a:sysClr val="windowText" lastClr="000000"/>
      </a:dk1>
      <a:lt1>
        <a:sysClr val="window" lastClr="FFFFFF"/>
      </a:lt1>
      <a:dk2>
        <a:srgbClr val="323232"/>
      </a:dk2>
      <a:lt2>
        <a:srgbClr val="F4F1EF"/>
      </a:lt2>
      <a:accent1>
        <a:srgbClr val="8F4F58"/>
      </a:accent1>
      <a:accent2>
        <a:srgbClr val="D09182"/>
      </a:accent2>
      <a:accent3>
        <a:srgbClr val="C7A085"/>
      </a:accent3>
      <a:accent4>
        <a:srgbClr val="ADA085"/>
      </a:accent4>
      <a:accent5>
        <a:srgbClr val="5F787F"/>
      </a:accent5>
      <a:accent6>
        <a:srgbClr val="5A6768"/>
      </a:accent6>
      <a:hlink>
        <a:srgbClr val="A25872"/>
      </a:hlink>
      <a:folHlink>
        <a:srgbClr val="667A7E"/>
      </a:folHlink>
    </a:clrScheme>
    <a:fontScheme name="BohemianVTI">
      <a:majorFont>
        <a:latin typeface="Modern Love"/>
        <a:ea typeface=""/>
        <a:cs typeface=""/>
      </a:majorFont>
      <a:minorFont>
        <a:latin typeface="Avenir Next LT Pro"/>
        <a:ea typeface=""/>
        <a:cs typeface=""/>
      </a:minorFont>
    </a:fontScheme>
    <a:fmtScheme name="BohemianVTI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ohemianVTI" id="{AA0957B6-9651-4F50-8EB8-D9F009F1C26A}" vid="{D1E7B544-9A8A-44B5-ABA3-322A5F04534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247</Words>
  <Application>Microsoft Office PowerPoint</Application>
  <PresentationFormat>Skærmshow (4:3)</PresentationFormat>
  <Paragraphs>28</Paragraphs>
  <Slides>2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4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2</vt:i4>
      </vt:variant>
    </vt:vector>
  </HeadingPairs>
  <TitlesOfParts>
    <vt:vector size="7" baseType="lpstr">
      <vt:lpstr>Arial</vt:lpstr>
      <vt:lpstr>Avenir Next LT Pro</vt:lpstr>
      <vt:lpstr>Modern Love</vt:lpstr>
      <vt:lpstr>Wingdings</vt:lpstr>
      <vt:lpstr>BohemianVTI</vt:lpstr>
      <vt:lpstr>Sødisbakke Mad og bestillings team. 2025-2026</vt:lpstr>
      <vt:lpstr>PowerPoint-præsentation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Lisbeth Taudal Mathiesen</dc:creator>
  <cp:lastModifiedBy>Lisbeth Taudal Mathiesen</cp:lastModifiedBy>
  <cp:revision>38</cp:revision>
  <dcterms:created xsi:type="dcterms:W3CDTF">2025-05-24T19:44:57Z</dcterms:created>
  <dcterms:modified xsi:type="dcterms:W3CDTF">2025-05-26T10:43:58Z</dcterms:modified>
</cp:coreProperties>
</file>